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256" r:id="rId2"/>
    <p:sldId id="281" r:id="rId3"/>
    <p:sldId id="280" r:id="rId4"/>
    <p:sldId id="282" r:id="rId5"/>
    <p:sldId id="262" r:id="rId6"/>
    <p:sldId id="263" r:id="rId7"/>
    <p:sldId id="269" r:id="rId8"/>
    <p:sldId id="283" r:id="rId9"/>
    <p:sldId id="270" r:id="rId10"/>
    <p:sldId id="279" r:id="rId11"/>
    <p:sldId id="268" r:id="rId12"/>
    <p:sldId id="274" r:id="rId13"/>
    <p:sldId id="275" r:id="rId14"/>
    <p:sldId id="276" r:id="rId15"/>
    <p:sldId id="277" r:id="rId16"/>
    <p:sldId id="278" r:id="rId17"/>
    <p:sldId id="265" r:id="rId18"/>
    <p:sldId id="267" r:id="rId19"/>
    <p:sldId id="272" r:id="rId20"/>
    <p:sldId id="273" r:id="rId21"/>
    <p:sldId id="266" r:id="rId22"/>
    <p:sldId id="271" r:id="rId23"/>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5E92"/>
    <a:srgbClr val="14A5DE"/>
    <a:srgbClr val="1C5A77"/>
    <a:srgbClr val="2A65A8"/>
    <a:srgbClr val="2183D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CA2292-C067-416F-99EC-092215F5334D}" v="3" dt="2022-02-14T13:22:07.5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218"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jpeg"/><Relationship Id="rId5" Type="http://schemas.openxmlformats.org/officeDocument/2006/relationships/image" Target="../media/image34.png"/><Relationship Id="rId4" Type="http://schemas.openxmlformats.org/officeDocument/2006/relationships/image" Target="../media/image33.gif"/></Relationships>
</file>

<file path=ppt/diagrams/_rels/drawing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image" Target="../media/image30.jpeg"/><Relationship Id="rId5" Type="http://schemas.openxmlformats.org/officeDocument/2006/relationships/image" Target="../media/image34.png"/><Relationship Id="rId4" Type="http://schemas.openxmlformats.org/officeDocument/2006/relationships/image" Target="../media/image33.gi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5B2B87-3277-485A-BBB1-5C88C340C34F}" type="doc">
      <dgm:prSet loTypeId="urn:microsoft.com/office/officeart/2005/8/layout/bList2" loCatId="list" qsTypeId="urn:microsoft.com/office/officeart/2005/8/quickstyle/simple1" qsCatId="simple" csTypeId="urn:microsoft.com/office/officeart/2005/8/colors/accent1_2" csCatId="accent1" phldr="1"/>
      <dgm:spPr/>
    </dgm:pt>
    <dgm:pt modelId="{D2989821-EA21-456F-AB5D-F12C775B734A}">
      <dgm:prSet phldrT="[Text]"/>
      <dgm:spPr/>
      <dgm:t>
        <a:bodyPr/>
        <a:lstStyle/>
        <a:p>
          <a:r>
            <a:rPr lang="en-US"/>
            <a:t>Production Meters</a:t>
          </a:r>
        </a:p>
      </dgm:t>
    </dgm:pt>
    <dgm:pt modelId="{F0655618-F11D-4407-A983-42966734CC5D}" type="parTrans" cxnId="{D92BA25C-390C-453F-8DA6-56E2A4EDF8DB}">
      <dgm:prSet/>
      <dgm:spPr/>
      <dgm:t>
        <a:bodyPr/>
        <a:lstStyle/>
        <a:p>
          <a:endParaRPr lang="en-US"/>
        </a:p>
      </dgm:t>
    </dgm:pt>
    <dgm:pt modelId="{D3775956-E174-4E46-AC83-49CC22D674B1}" type="sibTrans" cxnId="{D92BA25C-390C-453F-8DA6-56E2A4EDF8DB}">
      <dgm:prSet/>
      <dgm:spPr/>
      <dgm:t>
        <a:bodyPr/>
        <a:lstStyle/>
        <a:p>
          <a:endParaRPr lang="en-US"/>
        </a:p>
      </dgm:t>
    </dgm:pt>
    <dgm:pt modelId="{A1963946-664D-40F3-93B8-C5C841F82548}">
      <dgm:prSet phldrT="[Text]"/>
      <dgm:spPr/>
      <dgm:t>
        <a:bodyPr/>
        <a:lstStyle/>
        <a:p>
          <a:r>
            <a:rPr lang="en-US"/>
            <a:t>Customer Meters</a:t>
          </a:r>
        </a:p>
      </dgm:t>
    </dgm:pt>
    <dgm:pt modelId="{AE242665-3B6E-4E13-9861-A647150EF88A}" type="parTrans" cxnId="{02C69773-D030-461E-A9B9-906CBA33F6F2}">
      <dgm:prSet/>
      <dgm:spPr/>
      <dgm:t>
        <a:bodyPr/>
        <a:lstStyle/>
        <a:p>
          <a:endParaRPr lang="en-US"/>
        </a:p>
      </dgm:t>
    </dgm:pt>
    <dgm:pt modelId="{404BB035-E0A5-4D33-B075-D315A54F228D}" type="sibTrans" cxnId="{02C69773-D030-461E-A9B9-906CBA33F6F2}">
      <dgm:prSet/>
      <dgm:spPr/>
      <dgm:t>
        <a:bodyPr/>
        <a:lstStyle/>
        <a:p>
          <a:endParaRPr lang="en-US"/>
        </a:p>
      </dgm:t>
    </dgm:pt>
    <dgm:pt modelId="{45973FCF-76B6-407F-B958-BD53FE61C29E}">
      <dgm:prSet phldrT="[Text]"/>
      <dgm:spPr/>
      <dgm:t>
        <a:bodyPr/>
        <a:lstStyle/>
        <a:p>
          <a:r>
            <a:rPr lang="en-US"/>
            <a:t>Production Cost</a:t>
          </a:r>
        </a:p>
      </dgm:t>
    </dgm:pt>
    <dgm:pt modelId="{73BDA4C0-B44A-4E43-A287-C6D1B12C0F7F}" type="parTrans" cxnId="{0CD286B9-9036-483B-AF62-02BBE3F6DBB7}">
      <dgm:prSet/>
      <dgm:spPr/>
      <dgm:t>
        <a:bodyPr/>
        <a:lstStyle/>
        <a:p>
          <a:endParaRPr lang="en-US"/>
        </a:p>
      </dgm:t>
    </dgm:pt>
    <dgm:pt modelId="{F43CD9D8-A0D8-4611-94BD-FCD731F390F0}" type="sibTrans" cxnId="{0CD286B9-9036-483B-AF62-02BBE3F6DBB7}">
      <dgm:prSet/>
      <dgm:spPr/>
      <dgm:t>
        <a:bodyPr/>
        <a:lstStyle/>
        <a:p>
          <a:endParaRPr lang="en-US"/>
        </a:p>
      </dgm:t>
    </dgm:pt>
    <dgm:pt modelId="{51FFABFD-D497-4A72-BDB5-DAEBA5A875BA}">
      <dgm:prSet phldrT="[Text]"/>
      <dgm:spPr/>
      <dgm:t>
        <a:bodyPr/>
        <a:lstStyle/>
        <a:p>
          <a:r>
            <a:rPr lang="en-US"/>
            <a:t>Retail Cost</a:t>
          </a:r>
        </a:p>
      </dgm:t>
    </dgm:pt>
    <dgm:pt modelId="{6EC56316-002B-4923-B508-87BCC623C6B4}" type="parTrans" cxnId="{EDEA9733-DE56-403B-9ED4-D7C54109E068}">
      <dgm:prSet/>
      <dgm:spPr/>
      <dgm:t>
        <a:bodyPr/>
        <a:lstStyle/>
        <a:p>
          <a:endParaRPr lang="en-US"/>
        </a:p>
      </dgm:t>
    </dgm:pt>
    <dgm:pt modelId="{6933A74E-1EFE-43F6-87FF-06A826D12BD2}" type="sibTrans" cxnId="{EDEA9733-DE56-403B-9ED4-D7C54109E068}">
      <dgm:prSet/>
      <dgm:spPr/>
      <dgm:t>
        <a:bodyPr/>
        <a:lstStyle/>
        <a:p>
          <a:endParaRPr lang="en-US"/>
        </a:p>
      </dgm:t>
    </dgm:pt>
    <dgm:pt modelId="{4127C81C-EEAB-4D68-B28C-E968A9D03F08}">
      <dgm:prSet phldrT="[Text]"/>
      <dgm:spPr/>
      <dgm:t>
        <a:bodyPr/>
        <a:lstStyle/>
        <a:p>
          <a:r>
            <a:rPr lang="en-US"/>
            <a:t>Lag-time Correction</a:t>
          </a:r>
        </a:p>
      </dgm:t>
    </dgm:pt>
    <dgm:pt modelId="{00AF7D42-265F-46D8-AC68-24B90B2BEDC6}" type="parTrans" cxnId="{00056591-3A83-498F-B58C-BA6090E96F20}">
      <dgm:prSet/>
      <dgm:spPr/>
      <dgm:t>
        <a:bodyPr/>
        <a:lstStyle/>
        <a:p>
          <a:endParaRPr lang="en-US"/>
        </a:p>
      </dgm:t>
    </dgm:pt>
    <dgm:pt modelId="{CD79927C-B858-4819-97DD-2F1E9E01E13A}" type="sibTrans" cxnId="{00056591-3A83-498F-B58C-BA6090E96F20}">
      <dgm:prSet/>
      <dgm:spPr/>
      <dgm:t>
        <a:bodyPr/>
        <a:lstStyle/>
        <a:p>
          <a:endParaRPr lang="en-US"/>
        </a:p>
      </dgm:t>
    </dgm:pt>
    <dgm:pt modelId="{091DFD7E-52E2-4A68-82F7-F297671A3449}">
      <dgm:prSet/>
      <dgm:spPr/>
      <dgm:t>
        <a:bodyPr/>
        <a:lstStyle/>
        <a:p>
          <a:r>
            <a:rPr lang="en-US"/>
            <a:t>Test</a:t>
          </a:r>
        </a:p>
      </dgm:t>
    </dgm:pt>
    <dgm:pt modelId="{8D0E96E2-4818-4E80-A990-A3C238891C3F}" type="parTrans" cxnId="{A57A45BD-3F20-42EC-A87B-4FCAFE0AA1E4}">
      <dgm:prSet/>
      <dgm:spPr/>
      <dgm:t>
        <a:bodyPr/>
        <a:lstStyle/>
        <a:p>
          <a:endParaRPr lang="en-US"/>
        </a:p>
      </dgm:t>
    </dgm:pt>
    <dgm:pt modelId="{AEF9563C-30B4-417E-894F-CA63FACFDE54}" type="sibTrans" cxnId="{A57A45BD-3F20-42EC-A87B-4FCAFE0AA1E4}">
      <dgm:prSet/>
      <dgm:spPr/>
      <dgm:t>
        <a:bodyPr/>
        <a:lstStyle/>
        <a:p>
          <a:endParaRPr lang="en-US"/>
        </a:p>
      </dgm:t>
    </dgm:pt>
    <dgm:pt modelId="{AB893CCE-0728-45E0-B54A-8CDF82138685}">
      <dgm:prSet/>
      <dgm:spPr/>
      <dgm:t>
        <a:bodyPr/>
        <a:lstStyle/>
        <a:p>
          <a:r>
            <a:rPr lang="en-US"/>
            <a:t>Calibrate</a:t>
          </a:r>
        </a:p>
      </dgm:t>
    </dgm:pt>
    <dgm:pt modelId="{EF70D405-BD02-4608-885B-E04952828E33}" type="parTrans" cxnId="{4F4E56DA-8BBA-4B00-95BE-43CE8A6E2AF3}">
      <dgm:prSet/>
      <dgm:spPr/>
      <dgm:t>
        <a:bodyPr/>
        <a:lstStyle/>
        <a:p>
          <a:endParaRPr lang="en-US"/>
        </a:p>
      </dgm:t>
    </dgm:pt>
    <dgm:pt modelId="{4ED2939E-A7E8-46C5-A015-C08F30E867B3}" type="sibTrans" cxnId="{4F4E56DA-8BBA-4B00-95BE-43CE8A6E2AF3}">
      <dgm:prSet/>
      <dgm:spPr/>
      <dgm:t>
        <a:bodyPr/>
        <a:lstStyle/>
        <a:p>
          <a:endParaRPr lang="en-US"/>
        </a:p>
      </dgm:t>
    </dgm:pt>
    <dgm:pt modelId="{E93B07D8-EAA7-4A38-82F2-8B101F4C8659}">
      <dgm:prSet/>
      <dgm:spPr/>
      <dgm:t>
        <a:bodyPr/>
        <a:lstStyle/>
        <a:p>
          <a:r>
            <a:rPr lang="en-US"/>
            <a:t>Sample Test</a:t>
          </a:r>
        </a:p>
      </dgm:t>
    </dgm:pt>
    <dgm:pt modelId="{AF7727FE-60A2-47C3-BF9B-886797107EF5}" type="parTrans" cxnId="{73A14F2D-F185-4C3B-8E1E-76AD723C099E}">
      <dgm:prSet/>
      <dgm:spPr/>
      <dgm:t>
        <a:bodyPr/>
        <a:lstStyle/>
        <a:p>
          <a:endParaRPr lang="en-US"/>
        </a:p>
      </dgm:t>
    </dgm:pt>
    <dgm:pt modelId="{9B218A5F-D65E-45B8-BC99-BB2B5C665456}" type="sibTrans" cxnId="{73A14F2D-F185-4C3B-8E1E-76AD723C099E}">
      <dgm:prSet/>
      <dgm:spPr/>
      <dgm:t>
        <a:bodyPr/>
        <a:lstStyle/>
        <a:p>
          <a:endParaRPr lang="en-US"/>
        </a:p>
      </dgm:t>
    </dgm:pt>
    <dgm:pt modelId="{AF246FA4-032D-4ECF-9E32-39FAAE752D8D}">
      <dgm:prSet/>
      <dgm:spPr/>
      <dgm:t>
        <a:bodyPr/>
        <a:lstStyle/>
        <a:p>
          <a:r>
            <a:rPr lang="en-US"/>
            <a:t>Test Large Usage</a:t>
          </a:r>
        </a:p>
      </dgm:t>
    </dgm:pt>
    <dgm:pt modelId="{19D7034A-A388-482B-9518-F31B02BC1B1C}" type="parTrans" cxnId="{EF84A51E-CA26-407B-A2E2-781040EEE200}">
      <dgm:prSet/>
      <dgm:spPr/>
      <dgm:t>
        <a:bodyPr/>
        <a:lstStyle/>
        <a:p>
          <a:endParaRPr lang="en-US"/>
        </a:p>
      </dgm:t>
    </dgm:pt>
    <dgm:pt modelId="{75D1B85F-75FE-4822-B024-E823B18ABC07}" type="sibTrans" cxnId="{EF84A51E-CA26-407B-A2E2-781040EEE200}">
      <dgm:prSet/>
      <dgm:spPr/>
      <dgm:t>
        <a:bodyPr/>
        <a:lstStyle/>
        <a:p>
          <a:endParaRPr lang="en-US"/>
        </a:p>
      </dgm:t>
    </dgm:pt>
    <dgm:pt modelId="{8F1E1CAF-6B3D-4B92-8163-96CDFAD9C29E}">
      <dgm:prSet/>
      <dgm:spPr/>
      <dgm:t>
        <a:bodyPr/>
        <a:lstStyle/>
        <a:p>
          <a:r>
            <a:rPr lang="en-US"/>
            <a:t>More accurate values</a:t>
          </a:r>
        </a:p>
      </dgm:t>
    </dgm:pt>
    <dgm:pt modelId="{5B0F072E-2820-4A75-8A3B-03E7BA12831C}" type="parTrans" cxnId="{1BBF0B6F-E96A-4C7A-8140-F79260DCC45C}">
      <dgm:prSet/>
      <dgm:spPr/>
      <dgm:t>
        <a:bodyPr/>
        <a:lstStyle/>
        <a:p>
          <a:endParaRPr lang="en-US"/>
        </a:p>
      </dgm:t>
    </dgm:pt>
    <dgm:pt modelId="{06B88188-462E-43B9-8093-27156525BF64}" type="sibTrans" cxnId="{1BBF0B6F-E96A-4C7A-8140-F79260DCC45C}">
      <dgm:prSet/>
      <dgm:spPr/>
      <dgm:t>
        <a:bodyPr/>
        <a:lstStyle/>
        <a:p>
          <a:endParaRPr lang="en-US"/>
        </a:p>
      </dgm:t>
    </dgm:pt>
    <dgm:pt modelId="{E41ED4A0-219C-4A95-8AF1-7BF132D1A7F1}">
      <dgm:prSet/>
      <dgm:spPr/>
      <dgm:t>
        <a:bodyPr/>
        <a:lstStyle/>
        <a:p>
          <a:r>
            <a:rPr lang="en-US"/>
            <a:t>Improve Apparent Loss Costs</a:t>
          </a:r>
        </a:p>
      </dgm:t>
    </dgm:pt>
    <dgm:pt modelId="{9436BC08-8B3C-45CF-8E46-EDDA9F9F6A77}" type="parTrans" cxnId="{9E316744-9F93-4103-9571-F33FB1A1199A}">
      <dgm:prSet/>
      <dgm:spPr/>
      <dgm:t>
        <a:bodyPr/>
        <a:lstStyle/>
        <a:p>
          <a:endParaRPr lang="en-US"/>
        </a:p>
      </dgm:t>
    </dgm:pt>
    <dgm:pt modelId="{3F675D50-2F69-4BBF-A940-E10BF72D986C}" type="sibTrans" cxnId="{9E316744-9F93-4103-9571-F33FB1A1199A}">
      <dgm:prSet/>
      <dgm:spPr/>
      <dgm:t>
        <a:bodyPr/>
        <a:lstStyle/>
        <a:p>
          <a:endParaRPr lang="en-US"/>
        </a:p>
      </dgm:t>
    </dgm:pt>
    <dgm:pt modelId="{B93507FB-3420-4333-A585-0A7351714D6A}">
      <dgm:prSet/>
      <dgm:spPr/>
      <dgm:t>
        <a:bodyPr/>
        <a:lstStyle/>
        <a:p>
          <a:r>
            <a:rPr lang="en-US"/>
            <a:t>Direct/Indirect Expenses</a:t>
          </a:r>
        </a:p>
      </dgm:t>
    </dgm:pt>
    <dgm:pt modelId="{B848BACF-641E-40A5-BBF2-864467658A32}" type="parTrans" cxnId="{383940C4-866C-45D5-8E2B-2A955930D551}">
      <dgm:prSet/>
      <dgm:spPr/>
      <dgm:t>
        <a:bodyPr/>
        <a:lstStyle/>
        <a:p>
          <a:endParaRPr lang="en-US"/>
        </a:p>
      </dgm:t>
    </dgm:pt>
    <dgm:pt modelId="{191F596E-0E84-4ADC-9163-3D39DE3DD625}" type="sibTrans" cxnId="{383940C4-866C-45D5-8E2B-2A955930D551}">
      <dgm:prSet/>
      <dgm:spPr/>
      <dgm:t>
        <a:bodyPr/>
        <a:lstStyle/>
        <a:p>
          <a:endParaRPr lang="en-US"/>
        </a:p>
      </dgm:t>
    </dgm:pt>
    <dgm:pt modelId="{55EC66EB-EE60-4A96-B010-BA53A912257F}">
      <dgm:prSet/>
      <dgm:spPr/>
      <dgm:t>
        <a:bodyPr/>
        <a:lstStyle/>
        <a:p>
          <a:r>
            <a:rPr lang="en-US"/>
            <a:t>Improve Real Loss Costs</a:t>
          </a:r>
        </a:p>
      </dgm:t>
    </dgm:pt>
    <dgm:pt modelId="{D93F2096-028A-4505-98D2-85698264C836}" type="parTrans" cxnId="{D17F7D91-3A55-47AD-9AE8-9B67A4217DA1}">
      <dgm:prSet/>
      <dgm:spPr/>
      <dgm:t>
        <a:bodyPr/>
        <a:lstStyle/>
        <a:p>
          <a:endParaRPr lang="en-US"/>
        </a:p>
      </dgm:t>
    </dgm:pt>
    <dgm:pt modelId="{DFC1DF93-A266-4DFD-A709-3F7E27401F9F}" type="sibTrans" cxnId="{D17F7D91-3A55-47AD-9AE8-9B67A4217DA1}">
      <dgm:prSet/>
      <dgm:spPr/>
      <dgm:t>
        <a:bodyPr/>
        <a:lstStyle/>
        <a:p>
          <a:endParaRPr lang="en-US"/>
        </a:p>
      </dgm:t>
    </dgm:pt>
    <dgm:pt modelId="{55339C8B-06B3-4964-B696-E367FE43A0AA}">
      <dgm:prSet/>
      <dgm:spPr/>
      <dgm:t>
        <a:bodyPr/>
        <a:lstStyle/>
        <a:p>
          <a:r>
            <a:rPr lang="en-US"/>
            <a:t>Temporal alignment of Billed and Supplied</a:t>
          </a:r>
        </a:p>
      </dgm:t>
    </dgm:pt>
    <dgm:pt modelId="{2FE5B94D-3825-4C0E-B29B-2F6C676B1E32}" type="parTrans" cxnId="{F7E5CE4A-82FB-46F1-89EC-EB0AFDFEBF58}">
      <dgm:prSet/>
      <dgm:spPr/>
      <dgm:t>
        <a:bodyPr/>
        <a:lstStyle/>
        <a:p>
          <a:endParaRPr lang="en-US"/>
        </a:p>
      </dgm:t>
    </dgm:pt>
    <dgm:pt modelId="{C805575D-A4A8-4960-8CA0-DC9583FB6215}" type="sibTrans" cxnId="{F7E5CE4A-82FB-46F1-89EC-EB0AFDFEBF58}">
      <dgm:prSet/>
      <dgm:spPr/>
      <dgm:t>
        <a:bodyPr/>
        <a:lstStyle/>
        <a:p>
          <a:endParaRPr lang="en-US"/>
        </a:p>
      </dgm:t>
    </dgm:pt>
    <dgm:pt modelId="{A33BE41E-1321-4969-951E-0D8C3389876D}" type="pres">
      <dgm:prSet presAssocID="{175B2B87-3277-485A-BBB1-5C88C340C34F}" presName="diagram" presStyleCnt="0">
        <dgm:presLayoutVars>
          <dgm:dir/>
          <dgm:animLvl val="lvl"/>
          <dgm:resizeHandles val="exact"/>
        </dgm:presLayoutVars>
      </dgm:prSet>
      <dgm:spPr/>
    </dgm:pt>
    <dgm:pt modelId="{0E3BED5A-E761-4F98-A203-0030EB35147E}" type="pres">
      <dgm:prSet presAssocID="{D2989821-EA21-456F-AB5D-F12C775B734A}" presName="compNode" presStyleCnt="0"/>
      <dgm:spPr/>
    </dgm:pt>
    <dgm:pt modelId="{75602B71-EBFA-4579-99C0-68B01F2E1347}" type="pres">
      <dgm:prSet presAssocID="{D2989821-EA21-456F-AB5D-F12C775B734A}" presName="childRect" presStyleLbl="bgAcc1" presStyleIdx="0" presStyleCnt="5">
        <dgm:presLayoutVars>
          <dgm:bulletEnabled val="1"/>
        </dgm:presLayoutVars>
      </dgm:prSet>
      <dgm:spPr/>
    </dgm:pt>
    <dgm:pt modelId="{C4424FEE-1B45-4050-A440-3D08B00B0F25}" type="pres">
      <dgm:prSet presAssocID="{D2989821-EA21-456F-AB5D-F12C775B734A}" presName="parentText" presStyleLbl="node1" presStyleIdx="0" presStyleCnt="0">
        <dgm:presLayoutVars>
          <dgm:chMax val="0"/>
          <dgm:bulletEnabled val="1"/>
        </dgm:presLayoutVars>
      </dgm:prSet>
      <dgm:spPr/>
    </dgm:pt>
    <dgm:pt modelId="{7BB5C222-BB22-4D19-ACF8-423E9161F0BC}" type="pres">
      <dgm:prSet presAssocID="{D2989821-EA21-456F-AB5D-F12C775B734A}" presName="parentRect" presStyleLbl="alignNode1" presStyleIdx="0" presStyleCnt="5"/>
      <dgm:spPr/>
    </dgm:pt>
    <dgm:pt modelId="{A5089F24-03AF-4569-8F3A-EF3EDD9D9099}" type="pres">
      <dgm:prSet presAssocID="{D2989821-EA21-456F-AB5D-F12C775B734A}" presName="adorn" presStyleLbl="fgAccFollowNod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3000" r="-53000"/>
          </a:stretch>
        </a:blipFill>
      </dgm:spPr>
    </dgm:pt>
    <dgm:pt modelId="{84DFB095-88A9-46EB-8771-A812E843884F}" type="pres">
      <dgm:prSet presAssocID="{D3775956-E174-4E46-AC83-49CC22D674B1}" presName="sibTrans" presStyleLbl="sibTrans2D1" presStyleIdx="0" presStyleCnt="0"/>
      <dgm:spPr/>
    </dgm:pt>
    <dgm:pt modelId="{8ECD4F38-C1A4-412C-B682-C95BAC0F2594}" type="pres">
      <dgm:prSet presAssocID="{A1963946-664D-40F3-93B8-C5C841F82548}" presName="compNode" presStyleCnt="0"/>
      <dgm:spPr/>
    </dgm:pt>
    <dgm:pt modelId="{9A7FAD40-0D1E-4D50-99B4-848D429EA590}" type="pres">
      <dgm:prSet presAssocID="{A1963946-664D-40F3-93B8-C5C841F82548}" presName="childRect" presStyleLbl="bgAcc1" presStyleIdx="1" presStyleCnt="5">
        <dgm:presLayoutVars>
          <dgm:bulletEnabled val="1"/>
        </dgm:presLayoutVars>
      </dgm:prSet>
      <dgm:spPr/>
    </dgm:pt>
    <dgm:pt modelId="{661DA0C6-7BF0-4E97-8BDE-2A7110714260}" type="pres">
      <dgm:prSet presAssocID="{A1963946-664D-40F3-93B8-C5C841F82548}" presName="parentText" presStyleLbl="node1" presStyleIdx="0" presStyleCnt="0">
        <dgm:presLayoutVars>
          <dgm:chMax val="0"/>
          <dgm:bulletEnabled val="1"/>
        </dgm:presLayoutVars>
      </dgm:prSet>
      <dgm:spPr/>
    </dgm:pt>
    <dgm:pt modelId="{1073590A-4654-4522-B411-616FBA0ED355}" type="pres">
      <dgm:prSet presAssocID="{A1963946-664D-40F3-93B8-C5C841F82548}" presName="parentRect" presStyleLbl="alignNode1" presStyleIdx="1" presStyleCnt="5"/>
      <dgm:spPr/>
    </dgm:pt>
    <dgm:pt modelId="{AC38EAE4-6FFE-416D-9A82-308FD4410584}" type="pres">
      <dgm:prSet presAssocID="{A1963946-664D-40F3-93B8-C5C841F82548}" presName="adorn" presStyleLbl="fgAccFollow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pt>
    <dgm:pt modelId="{3D473CF4-76B2-4682-B5F1-6A698AADD625}" type="pres">
      <dgm:prSet presAssocID="{404BB035-E0A5-4D33-B075-D315A54F228D}" presName="sibTrans" presStyleLbl="sibTrans2D1" presStyleIdx="0" presStyleCnt="0"/>
      <dgm:spPr/>
    </dgm:pt>
    <dgm:pt modelId="{6A259B18-3F29-42D6-A149-884CA17222EC}" type="pres">
      <dgm:prSet presAssocID="{4127C81C-EEAB-4D68-B28C-E968A9D03F08}" presName="compNode" presStyleCnt="0"/>
      <dgm:spPr/>
    </dgm:pt>
    <dgm:pt modelId="{77CB9493-6265-4AB0-8977-229D2E8D0B09}" type="pres">
      <dgm:prSet presAssocID="{4127C81C-EEAB-4D68-B28C-E968A9D03F08}" presName="childRect" presStyleLbl="bgAcc1" presStyleIdx="2" presStyleCnt="5">
        <dgm:presLayoutVars>
          <dgm:bulletEnabled val="1"/>
        </dgm:presLayoutVars>
      </dgm:prSet>
      <dgm:spPr/>
    </dgm:pt>
    <dgm:pt modelId="{AEB95600-D08E-4EB7-99D6-37E7B180F7E5}" type="pres">
      <dgm:prSet presAssocID="{4127C81C-EEAB-4D68-B28C-E968A9D03F08}" presName="parentText" presStyleLbl="node1" presStyleIdx="0" presStyleCnt="0">
        <dgm:presLayoutVars>
          <dgm:chMax val="0"/>
          <dgm:bulletEnabled val="1"/>
        </dgm:presLayoutVars>
      </dgm:prSet>
      <dgm:spPr/>
    </dgm:pt>
    <dgm:pt modelId="{08E82A42-D700-4C1D-B34C-0B4C2E41EBBC}" type="pres">
      <dgm:prSet presAssocID="{4127C81C-EEAB-4D68-B28C-E968A9D03F08}" presName="parentRect" presStyleLbl="alignNode1" presStyleIdx="2" presStyleCnt="5"/>
      <dgm:spPr/>
    </dgm:pt>
    <dgm:pt modelId="{B66EE511-4EC2-4564-9ED1-2CE0E15A59A5}" type="pres">
      <dgm:prSet presAssocID="{4127C81C-EEAB-4D68-B28C-E968A9D03F08}" presName="adorn" presStyleLbl="fgAccFollow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A91EFF8C-4F80-4808-97A3-B48ABE60AC44}" type="pres">
      <dgm:prSet presAssocID="{CD79927C-B858-4819-97DD-2F1E9E01E13A}" presName="sibTrans" presStyleLbl="sibTrans2D1" presStyleIdx="0" presStyleCnt="0"/>
      <dgm:spPr/>
    </dgm:pt>
    <dgm:pt modelId="{DBA6AA00-AE04-4506-B49F-07576B344347}" type="pres">
      <dgm:prSet presAssocID="{51FFABFD-D497-4A72-BDB5-DAEBA5A875BA}" presName="compNode" presStyleCnt="0"/>
      <dgm:spPr/>
    </dgm:pt>
    <dgm:pt modelId="{276C33B0-3202-4C88-BF92-0D0F0D5F3B26}" type="pres">
      <dgm:prSet presAssocID="{51FFABFD-D497-4A72-BDB5-DAEBA5A875BA}" presName="childRect" presStyleLbl="bgAcc1" presStyleIdx="3" presStyleCnt="5">
        <dgm:presLayoutVars>
          <dgm:bulletEnabled val="1"/>
        </dgm:presLayoutVars>
      </dgm:prSet>
      <dgm:spPr/>
    </dgm:pt>
    <dgm:pt modelId="{12195FAB-7DA2-49E5-BF86-86AD0424BF68}" type="pres">
      <dgm:prSet presAssocID="{51FFABFD-D497-4A72-BDB5-DAEBA5A875BA}" presName="parentText" presStyleLbl="node1" presStyleIdx="0" presStyleCnt="0">
        <dgm:presLayoutVars>
          <dgm:chMax val="0"/>
          <dgm:bulletEnabled val="1"/>
        </dgm:presLayoutVars>
      </dgm:prSet>
      <dgm:spPr/>
    </dgm:pt>
    <dgm:pt modelId="{74FFAD1E-94D4-4F3C-930A-B847CFAC26E3}" type="pres">
      <dgm:prSet presAssocID="{51FFABFD-D497-4A72-BDB5-DAEBA5A875BA}" presName="parentRect" presStyleLbl="alignNode1" presStyleIdx="3" presStyleCnt="5"/>
      <dgm:spPr/>
    </dgm:pt>
    <dgm:pt modelId="{B7E99891-3215-4FBA-BBF7-EEF87FCEC907}" type="pres">
      <dgm:prSet presAssocID="{51FFABFD-D497-4A72-BDB5-DAEBA5A875BA}" presName="adorn" presStyleLbl="fgAccFollowNod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19000" r="-19000"/>
          </a:stretch>
        </a:blipFill>
      </dgm:spPr>
    </dgm:pt>
    <dgm:pt modelId="{B62EB292-3B2D-49BC-8708-848C059FF2DA}" type="pres">
      <dgm:prSet presAssocID="{6933A74E-1EFE-43F6-87FF-06A826D12BD2}" presName="sibTrans" presStyleLbl="sibTrans2D1" presStyleIdx="0" presStyleCnt="0"/>
      <dgm:spPr/>
    </dgm:pt>
    <dgm:pt modelId="{EABCCD4F-BCB4-499D-A24E-7BA38A36D4CC}" type="pres">
      <dgm:prSet presAssocID="{45973FCF-76B6-407F-B958-BD53FE61C29E}" presName="compNode" presStyleCnt="0"/>
      <dgm:spPr/>
    </dgm:pt>
    <dgm:pt modelId="{6B6ED087-0007-4AC7-A517-EFF154D1CAA2}" type="pres">
      <dgm:prSet presAssocID="{45973FCF-76B6-407F-B958-BD53FE61C29E}" presName="childRect" presStyleLbl="bgAcc1" presStyleIdx="4" presStyleCnt="5">
        <dgm:presLayoutVars>
          <dgm:bulletEnabled val="1"/>
        </dgm:presLayoutVars>
      </dgm:prSet>
      <dgm:spPr/>
    </dgm:pt>
    <dgm:pt modelId="{247680EB-95D6-4B6A-9623-508B4CE792E0}" type="pres">
      <dgm:prSet presAssocID="{45973FCF-76B6-407F-B958-BD53FE61C29E}" presName="parentText" presStyleLbl="node1" presStyleIdx="0" presStyleCnt="0">
        <dgm:presLayoutVars>
          <dgm:chMax val="0"/>
          <dgm:bulletEnabled val="1"/>
        </dgm:presLayoutVars>
      </dgm:prSet>
      <dgm:spPr/>
    </dgm:pt>
    <dgm:pt modelId="{7FBAEEFB-981C-464E-BF9E-52CAD9F66380}" type="pres">
      <dgm:prSet presAssocID="{45973FCF-76B6-407F-B958-BD53FE61C29E}" presName="parentRect" presStyleLbl="alignNode1" presStyleIdx="4" presStyleCnt="5"/>
      <dgm:spPr/>
    </dgm:pt>
    <dgm:pt modelId="{3CF6E23F-3B86-441B-8C7F-5FD0265192AB}" type="pres">
      <dgm:prSet presAssocID="{45973FCF-76B6-407F-B958-BD53FE61C29E}" presName="adorn" presStyleLbl="fgAccFollowNod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24000" r="-24000"/>
          </a:stretch>
        </a:blipFill>
      </dgm:spPr>
    </dgm:pt>
  </dgm:ptLst>
  <dgm:cxnLst>
    <dgm:cxn modelId="{BE768706-0E66-4C97-AEAD-073E274B42FB}" type="presOf" srcId="{55339C8B-06B3-4964-B696-E367FE43A0AA}" destId="{77CB9493-6265-4AB0-8977-229D2E8D0B09}" srcOrd="0" destOrd="0" presId="urn:microsoft.com/office/officeart/2005/8/layout/bList2"/>
    <dgm:cxn modelId="{C759D714-D98D-45AD-ABBA-161B525AFA3D}" type="presOf" srcId="{CD79927C-B858-4819-97DD-2F1E9E01E13A}" destId="{A91EFF8C-4F80-4808-97A3-B48ABE60AC44}" srcOrd="0" destOrd="0" presId="urn:microsoft.com/office/officeart/2005/8/layout/bList2"/>
    <dgm:cxn modelId="{EF84A51E-CA26-407B-A2E2-781040EEE200}" srcId="{A1963946-664D-40F3-93B8-C5C841F82548}" destId="{AF246FA4-032D-4ECF-9E32-39FAAE752D8D}" srcOrd="1" destOrd="0" parTransId="{19D7034A-A388-482B-9518-F31B02BC1B1C}" sibTransId="{75D1B85F-75FE-4822-B024-E823B18ABC07}"/>
    <dgm:cxn modelId="{94B79C25-4671-480E-B457-7FD9D115CB84}" type="presOf" srcId="{8F1E1CAF-6B3D-4B92-8163-96CDFAD9C29E}" destId="{276C33B0-3202-4C88-BF92-0D0F0D5F3B26}" srcOrd="0" destOrd="0" presId="urn:microsoft.com/office/officeart/2005/8/layout/bList2"/>
    <dgm:cxn modelId="{73A14F2D-F185-4C3B-8E1E-76AD723C099E}" srcId="{A1963946-664D-40F3-93B8-C5C841F82548}" destId="{E93B07D8-EAA7-4A38-82F2-8B101F4C8659}" srcOrd="0" destOrd="0" parTransId="{AF7727FE-60A2-47C3-BF9B-886797107EF5}" sibTransId="{9B218A5F-D65E-45B8-BC99-BB2B5C665456}"/>
    <dgm:cxn modelId="{EDEA9733-DE56-403B-9ED4-D7C54109E068}" srcId="{175B2B87-3277-485A-BBB1-5C88C340C34F}" destId="{51FFABFD-D497-4A72-BDB5-DAEBA5A875BA}" srcOrd="3" destOrd="0" parTransId="{6EC56316-002B-4923-B508-87BCC623C6B4}" sibTransId="{6933A74E-1EFE-43F6-87FF-06A826D12BD2}"/>
    <dgm:cxn modelId="{BC4EC43A-6C27-4151-BA95-595066229D7D}" type="presOf" srcId="{404BB035-E0A5-4D33-B075-D315A54F228D}" destId="{3D473CF4-76B2-4682-B5F1-6A698AADD625}" srcOrd="0" destOrd="0" presId="urn:microsoft.com/office/officeart/2005/8/layout/bList2"/>
    <dgm:cxn modelId="{CABA5A3E-C52B-4ACC-838B-0D2D51F2DF76}" type="presOf" srcId="{091DFD7E-52E2-4A68-82F7-F297671A3449}" destId="{75602B71-EBFA-4579-99C0-68B01F2E1347}" srcOrd="0" destOrd="0" presId="urn:microsoft.com/office/officeart/2005/8/layout/bList2"/>
    <dgm:cxn modelId="{D92BA25C-390C-453F-8DA6-56E2A4EDF8DB}" srcId="{175B2B87-3277-485A-BBB1-5C88C340C34F}" destId="{D2989821-EA21-456F-AB5D-F12C775B734A}" srcOrd="0" destOrd="0" parTransId="{F0655618-F11D-4407-A983-42966734CC5D}" sibTransId="{D3775956-E174-4E46-AC83-49CC22D674B1}"/>
    <dgm:cxn modelId="{7CF6FD61-E348-42AA-BF84-20DE8D3D0567}" type="presOf" srcId="{45973FCF-76B6-407F-B958-BD53FE61C29E}" destId="{247680EB-95D6-4B6A-9623-508B4CE792E0}" srcOrd="0" destOrd="0" presId="urn:microsoft.com/office/officeart/2005/8/layout/bList2"/>
    <dgm:cxn modelId="{9E316744-9F93-4103-9571-F33FB1A1199A}" srcId="{51FFABFD-D497-4A72-BDB5-DAEBA5A875BA}" destId="{E41ED4A0-219C-4A95-8AF1-7BF132D1A7F1}" srcOrd="1" destOrd="0" parTransId="{9436BC08-8B3C-45CF-8E46-EDDA9F9F6A77}" sibTransId="{3F675D50-2F69-4BBF-A940-E10BF72D986C}"/>
    <dgm:cxn modelId="{F7E5CE4A-82FB-46F1-89EC-EB0AFDFEBF58}" srcId="{4127C81C-EEAB-4D68-B28C-E968A9D03F08}" destId="{55339C8B-06B3-4964-B696-E367FE43A0AA}" srcOrd="0" destOrd="0" parTransId="{2FE5B94D-3825-4C0E-B29B-2F6C676B1E32}" sibTransId="{C805575D-A4A8-4960-8CA0-DC9583FB6215}"/>
    <dgm:cxn modelId="{1BBF0B6F-E96A-4C7A-8140-F79260DCC45C}" srcId="{51FFABFD-D497-4A72-BDB5-DAEBA5A875BA}" destId="{8F1E1CAF-6B3D-4B92-8163-96CDFAD9C29E}" srcOrd="0" destOrd="0" parTransId="{5B0F072E-2820-4A75-8A3B-03E7BA12831C}" sibTransId="{06B88188-462E-43B9-8093-27156525BF64}"/>
    <dgm:cxn modelId="{02C69773-D030-461E-A9B9-906CBA33F6F2}" srcId="{175B2B87-3277-485A-BBB1-5C88C340C34F}" destId="{A1963946-664D-40F3-93B8-C5C841F82548}" srcOrd="1" destOrd="0" parTransId="{AE242665-3B6E-4E13-9861-A647150EF88A}" sibTransId="{404BB035-E0A5-4D33-B075-D315A54F228D}"/>
    <dgm:cxn modelId="{F944CF55-61DB-44FC-AA6D-B260A0A2142E}" type="presOf" srcId="{4127C81C-EEAB-4D68-B28C-E968A9D03F08}" destId="{AEB95600-D08E-4EB7-99D6-37E7B180F7E5}" srcOrd="0" destOrd="0" presId="urn:microsoft.com/office/officeart/2005/8/layout/bList2"/>
    <dgm:cxn modelId="{973CF078-62DA-4536-A332-84000F0B8A1B}" type="presOf" srcId="{AF246FA4-032D-4ECF-9E32-39FAAE752D8D}" destId="{9A7FAD40-0D1E-4D50-99B4-848D429EA590}" srcOrd="0" destOrd="1" presId="urn:microsoft.com/office/officeart/2005/8/layout/bList2"/>
    <dgm:cxn modelId="{B4BD0359-B1E2-4857-85AA-CAC331660E9B}" type="presOf" srcId="{E93B07D8-EAA7-4A38-82F2-8B101F4C8659}" destId="{9A7FAD40-0D1E-4D50-99B4-848D429EA590}" srcOrd="0" destOrd="0" presId="urn:microsoft.com/office/officeart/2005/8/layout/bList2"/>
    <dgm:cxn modelId="{01CFA95A-0BA1-4EA9-962F-E0C94ADC547C}" type="presOf" srcId="{45973FCF-76B6-407F-B958-BD53FE61C29E}" destId="{7FBAEEFB-981C-464E-BF9E-52CAD9F66380}" srcOrd="1" destOrd="0" presId="urn:microsoft.com/office/officeart/2005/8/layout/bList2"/>
    <dgm:cxn modelId="{D7B9208C-3A28-4ABA-B143-5ED8F12B0FFA}" type="presOf" srcId="{6933A74E-1EFE-43F6-87FF-06A826D12BD2}" destId="{B62EB292-3B2D-49BC-8708-848C059FF2DA}" srcOrd="0" destOrd="0" presId="urn:microsoft.com/office/officeart/2005/8/layout/bList2"/>
    <dgm:cxn modelId="{00056591-3A83-498F-B58C-BA6090E96F20}" srcId="{175B2B87-3277-485A-BBB1-5C88C340C34F}" destId="{4127C81C-EEAB-4D68-B28C-E968A9D03F08}" srcOrd="2" destOrd="0" parTransId="{00AF7D42-265F-46D8-AC68-24B90B2BEDC6}" sibTransId="{CD79927C-B858-4819-97DD-2F1E9E01E13A}"/>
    <dgm:cxn modelId="{D17F7D91-3A55-47AD-9AE8-9B67A4217DA1}" srcId="{45973FCF-76B6-407F-B958-BD53FE61C29E}" destId="{55EC66EB-EE60-4A96-B010-BA53A912257F}" srcOrd="1" destOrd="0" parTransId="{D93F2096-028A-4505-98D2-85698264C836}" sibTransId="{DFC1DF93-A266-4DFD-A709-3F7E27401F9F}"/>
    <dgm:cxn modelId="{9DFD0499-8185-4663-88FD-47695017A055}" type="presOf" srcId="{51FFABFD-D497-4A72-BDB5-DAEBA5A875BA}" destId="{74FFAD1E-94D4-4F3C-930A-B847CFAC26E3}" srcOrd="1" destOrd="0" presId="urn:microsoft.com/office/officeart/2005/8/layout/bList2"/>
    <dgm:cxn modelId="{79A01CAB-D8CB-4AF5-A1F5-218386CA32BC}" type="presOf" srcId="{51FFABFD-D497-4A72-BDB5-DAEBA5A875BA}" destId="{12195FAB-7DA2-49E5-BF86-86AD0424BF68}" srcOrd="0" destOrd="0" presId="urn:microsoft.com/office/officeart/2005/8/layout/bList2"/>
    <dgm:cxn modelId="{3E2B1FAC-E0E8-4B5E-8EC2-94BDFBD37C89}" type="presOf" srcId="{D2989821-EA21-456F-AB5D-F12C775B734A}" destId="{C4424FEE-1B45-4050-A440-3D08B00B0F25}" srcOrd="0" destOrd="0" presId="urn:microsoft.com/office/officeart/2005/8/layout/bList2"/>
    <dgm:cxn modelId="{8A22B4B0-CAA4-4769-ABA2-14AD23716F99}" type="presOf" srcId="{D2989821-EA21-456F-AB5D-F12C775B734A}" destId="{7BB5C222-BB22-4D19-ACF8-423E9161F0BC}" srcOrd="1" destOrd="0" presId="urn:microsoft.com/office/officeart/2005/8/layout/bList2"/>
    <dgm:cxn modelId="{0CD286B9-9036-483B-AF62-02BBE3F6DBB7}" srcId="{175B2B87-3277-485A-BBB1-5C88C340C34F}" destId="{45973FCF-76B6-407F-B958-BD53FE61C29E}" srcOrd="4" destOrd="0" parTransId="{73BDA4C0-B44A-4E43-A287-C6D1B12C0F7F}" sibTransId="{F43CD9D8-A0D8-4611-94BD-FCD731F390F0}"/>
    <dgm:cxn modelId="{A57A45BD-3F20-42EC-A87B-4FCAFE0AA1E4}" srcId="{D2989821-EA21-456F-AB5D-F12C775B734A}" destId="{091DFD7E-52E2-4A68-82F7-F297671A3449}" srcOrd="0" destOrd="0" parTransId="{8D0E96E2-4818-4E80-A990-A3C238891C3F}" sibTransId="{AEF9563C-30B4-417E-894F-CA63FACFDE54}"/>
    <dgm:cxn modelId="{383940C4-866C-45D5-8E2B-2A955930D551}" srcId="{45973FCF-76B6-407F-B958-BD53FE61C29E}" destId="{B93507FB-3420-4333-A585-0A7351714D6A}" srcOrd="0" destOrd="0" parTransId="{B848BACF-641E-40A5-BBF2-864467658A32}" sibTransId="{191F596E-0E84-4ADC-9163-3D39DE3DD625}"/>
    <dgm:cxn modelId="{D4D1BEC9-1F37-4821-B5DA-3CF33B1381EC}" type="presOf" srcId="{AB893CCE-0728-45E0-B54A-8CDF82138685}" destId="{75602B71-EBFA-4579-99C0-68B01F2E1347}" srcOrd="0" destOrd="1" presId="urn:microsoft.com/office/officeart/2005/8/layout/bList2"/>
    <dgm:cxn modelId="{01ECECD5-6A2A-44FE-89B5-72FD34FA8AD4}" type="presOf" srcId="{A1963946-664D-40F3-93B8-C5C841F82548}" destId="{661DA0C6-7BF0-4E97-8BDE-2A7110714260}" srcOrd="0" destOrd="0" presId="urn:microsoft.com/office/officeart/2005/8/layout/bList2"/>
    <dgm:cxn modelId="{4428FFD5-FB9B-4302-BA92-CB735CB93990}" type="presOf" srcId="{E41ED4A0-219C-4A95-8AF1-7BF132D1A7F1}" destId="{276C33B0-3202-4C88-BF92-0D0F0D5F3B26}" srcOrd="0" destOrd="1" presId="urn:microsoft.com/office/officeart/2005/8/layout/bList2"/>
    <dgm:cxn modelId="{4F4E56DA-8BBA-4B00-95BE-43CE8A6E2AF3}" srcId="{D2989821-EA21-456F-AB5D-F12C775B734A}" destId="{AB893CCE-0728-45E0-B54A-8CDF82138685}" srcOrd="1" destOrd="0" parTransId="{EF70D405-BD02-4608-885B-E04952828E33}" sibTransId="{4ED2939E-A7E8-46C5-A015-C08F30E867B3}"/>
    <dgm:cxn modelId="{6B49CCE1-C01C-4DC3-AAF6-1FDF7865384E}" type="presOf" srcId="{A1963946-664D-40F3-93B8-C5C841F82548}" destId="{1073590A-4654-4522-B411-616FBA0ED355}" srcOrd="1" destOrd="0" presId="urn:microsoft.com/office/officeart/2005/8/layout/bList2"/>
    <dgm:cxn modelId="{9F3A4CE3-E606-414C-8FE6-AC56A522DE43}" type="presOf" srcId="{55EC66EB-EE60-4A96-B010-BA53A912257F}" destId="{6B6ED087-0007-4AC7-A517-EFF154D1CAA2}" srcOrd="0" destOrd="1" presId="urn:microsoft.com/office/officeart/2005/8/layout/bList2"/>
    <dgm:cxn modelId="{955821EA-F67D-4361-97A1-C04AD3897803}" type="presOf" srcId="{B93507FB-3420-4333-A585-0A7351714D6A}" destId="{6B6ED087-0007-4AC7-A517-EFF154D1CAA2}" srcOrd="0" destOrd="0" presId="urn:microsoft.com/office/officeart/2005/8/layout/bList2"/>
    <dgm:cxn modelId="{E8A2AEED-6CAB-4D8B-BBA0-4A8451574268}" type="presOf" srcId="{175B2B87-3277-485A-BBB1-5C88C340C34F}" destId="{A33BE41E-1321-4969-951E-0D8C3389876D}" srcOrd="0" destOrd="0" presId="urn:microsoft.com/office/officeart/2005/8/layout/bList2"/>
    <dgm:cxn modelId="{8E9480F9-91F1-44F6-9FCA-BD0B4333E108}" type="presOf" srcId="{D3775956-E174-4E46-AC83-49CC22D674B1}" destId="{84DFB095-88A9-46EB-8771-A812E843884F}" srcOrd="0" destOrd="0" presId="urn:microsoft.com/office/officeart/2005/8/layout/bList2"/>
    <dgm:cxn modelId="{7E30DEFA-50C2-4F5B-A9FB-DC213C5BFA2A}" type="presOf" srcId="{4127C81C-EEAB-4D68-B28C-E968A9D03F08}" destId="{08E82A42-D700-4C1D-B34C-0B4C2E41EBBC}" srcOrd="1" destOrd="0" presId="urn:microsoft.com/office/officeart/2005/8/layout/bList2"/>
    <dgm:cxn modelId="{36FC6A26-D751-461F-B577-A7403B765E1B}" type="presParOf" srcId="{A33BE41E-1321-4969-951E-0D8C3389876D}" destId="{0E3BED5A-E761-4F98-A203-0030EB35147E}" srcOrd="0" destOrd="0" presId="urn:microsoft.com/office/officeart/2005/8/layout/bList2"/>
    <dgm:cxn modelId="{1513309C-10DC-4535-9461-BCF7E044A156}" type="presParOf" srcId="{0E3BED5A-E761-4F98-A203-0030EB35147E}" destId="{75602B71-EBFA-4579-99C0-68B01F2E1347}" srcOrd="0" destOrd="0" presId="urn:microsoft.com/office/officeart/2005/8/layout/bList2"/>
    <dgm:cxn modelId="{021A2FE7-B0EF-4E35-8569-74B5A8B5E914}" type="presParOf" srcId="{0E3BED5A-E761-4F98-A203-0030EB35147E}" destId="{C4424FEE-1B45-4050-A440-3D08B00B0F25}" srcOrd="1" destOrd="0" presId="urn:microsoft.com/office/officeart/2005/8/layout/bList2"/>
    <dgm:cxn modelId="{F6FF1B55-3274-4E2B-A846-27AB1A130C2B}" type="presParOf" srcId="{0E3BED5A-E761-4F98-A203-0030EB35147E}" destId="{7BB5C222-BB22-4D19-ACF8-423E9161F0BC}" srcOrd="2" destOrd="0" presId="urn:microsoft.com/office/officeart/2005/8/layout/bList2"/>
    <dgm:cxn modelId="{5F7C6CE8-C12E-42F6-8B5A-06B750FA555B}" type="presParOf" srcId="{0E3BED5A-E761-4F98-A203-0030EB35147E}" destId="{A5089F24-03AF-4569-8F3A-EF3EDD9D9099}" srcOrd="3" destOrd="0" presId="urn:microsoft.com/office/officeart/2005/8/layout/bList2"/>
    <dgm:cxn modelId="{7D3D9FCC-C99F-4326-BF10-954588B08795}" type="presParOf" srcId="{A33BE41E-1321-4969-951E-0D8C3389876D}" destId="{84DFB095-88A9-46EB-8771-A812E843884F}" srcOrd="1" destOrd="0" presId="urn:microsoft.com/office/officeart/2005/8/layout/bList2"/>
    <dgm:cxn modelId="{C3A7E6F9-B81E-4283-8721-23E98C6A8D20}" type="presParOf" srcId="{A33BE41E-1321-4969-951E-0D8C3389876D}" destId="{8ECD4F38-C1A4-412C-B682-C95BAC0F2594}" srcOrd="2" destOrd="0" presId="urn:microsoft.com/office/officeart/2005/8/layout/bList2"/>
    <dgm:cxn modelId="{4F44AEB4-C165-486A-A528-663637EE2030}" type="presParOf" srcId="{8ECD4F38-C1A4-412C-B682-C95BAC0F2594}" destId="{9A7FAD40-0D1E-4D50-99B4-848D429EA590}" srcOrd="0" destOrd="0" presId="urn:microsoft.com/office/officeart/2005/8/layout/bList2"/>
    <dgm:cxn modelId="{3ED55788-3396-46FE-A473-BC45CB9DC618}" type="presParOf" srcId="{8ECD4F38-C1A4-412C-B682-C95BAC0F2594}" destId="{661DA0C6-7BF0-4E97-8BDE-2A7110714260}" srcOrd="1" destOrd="0" presId="urn:microsoft.com/office/officeart/2005/8/layout/bList2"/>
    <dgm:cxn modelId="{57FF1E5C-591B-4707-99D9-866169654070}" type="presParOf" srcId="{8ECD4F38-C1A4-412C-B682-C95BAC0F2594}" destId="{1073590A-4654-4522-B411-616FBA0ED355}" srcOrd="2" destOrd="0" presId="urn:microsoft.com/office/officeart/2005/8/layout/bList2"/>
    <dgm:cxn modelId="{3DE7BEDA-36C7-48CF-82BB-243CCA724253}" type="presParOf" srcId="{8ECD4F38-C1A4-412C-B682-C95BAC0F2594}" destId="{AC38EAE4-6FFE-416D-9A82-308FD4410584}" srcOrd="3" destOrd="0" presId="urn:microsoft.com/office/officeart/2005/8/layout/bList2"/>
    <dgm:cxn modelId="{D8DB73C0-070D-45D5-9307-9FBF4AB3C86A}" type="presParOf" srcId="{A33BE41E-1321-4969-951E-0D8C3389876D}" destId="{3D473CF4-76B2-4682-B5F1-6A698AADD625}" srcOrd="3" destOrd="0" presId="urn:microsoft.com/office/officeart/2005/8/layout/bList2"/>
    <dgm:cxn modelId="{36EDEFC7-A137-4158-8C2D-5A3E171D2C10}" type="presParOf" srcId="{A33BE41E-1321-4969-951E-0D8C3389876D}" destId="{6A259B18-3F29-42D6-A149-884CA17222EC}" srcOrd="4" destOrd="0" presId="urn:microsoft.com/office/officeart/2005/8/layout/bList2"/>
    <dgm:cxn modelId="{AC92AD32-17D6-4264-8129-674C10668F58}" type="presParOf" srcId="{6A259B18-3F29-42D6-A149-884CA17222EC}" destId="{77CB9493-6265-4AB0-8977-229D2E8D0B09}" srcOrd="0" destOrd="0" presId="urn:microsoft.com/office/officeart/2005/8/layout/bList2"/>
    <dgm:cxn modelId="{B6586C57-5474-4367-B0BF-0262CF83B211}" type="presParOf" srcId="{6A259B18-3F29-42D6-A149-884CA17222EC}" destId="{AEB95600-D08E-4EB7-99D6-37E7B180F7E5}" srcOrd="1" destOrd="0" presId="urn:microsoft.com/office/officeart/2005/8/layout/bList2"/>
    <dgm:cxn modelId="{7D6451DC-57CD-448E-B3E8-F5D4EAF46B7F}" type="presParOf" srcId="{6A259B18-3F29-42D6-A149-884CA17222EC}" destId="{08E82A42-D700-4C1D-B34C-0B4C2E41EBBC}" srcOrd="2" destOrd="0" presId="urn:microsoft.com/office/officeart/2005/8/layout/bList2"/>
    <dgm:cxn modelId="{B024973F-7F41-4402-85B0-EA56917E2B1C}" type="presParOf" srcId="{6A259B18-3F29-42D6-A149-884CA17222EC}" destId="{B66EE511-4EC2-4564-9ED1-2CE0E15A59A5}" srcOrd="3" destOrd="0" presId="urn:microsoft.com/office/officeart/2005/8/layout/bList2"/>
    <dgm:cxn modelId="{DB35FEBA-2637-42C8-9239-8F66DF4A4258}" type="presParOf" srcId="{A33BE41E-1321-4969-951E-0D8C3389876D}" destId="{A91EFF8C-4F80-4808-97A3-B48ABE60AC44}" srcOrd="5" destOrd="0" presId="urn:microsoft.com/office/officeart/2005/8/layout/bList2"/>
    <dgm:cxn modelId="{AE56F9ED-70F8-448B-B502-CB93F7FD8268}" type="presParOf" srcId="{A33BE41E-1321-4969-951E-0D8C3389876D}" destId="{DBA6AA00-AE04-4506-B49F-07576B344347}" srcOrd="6" destOrd="0" presId="urn:microsoft.com/office/officeart/2005/8/layout/bList2"/>
    <dgm:cxn modelId="{5D8203AB-680E-478A-B61C-F26D0078D3BA}" type="presParOf" srcId="{DBA6AA00-AE04-4506-B49F-07576B344347}" destId="{276C33B0-3202-4C88-BF92-0D0F0D5F3B26}" srcOrd="0" destOrd="0" presId="urn:microsoft.com/office/officeart/2005/8/layout/bList2"/>
    <dgm:cxn modelId="{9B67D8E4-F564-43A4-B966-C73452EAD3F0}" type="presParOf" srcId="{DBA6AA00-AE04-4506-B49F-07576B344347}" destId="{12195FAB-7DA2-49E5-BF86-86AD0424BF68}" srcOrd="1" destOrd="0" presId="urn:microsoft.com/office/officeart/2005/8/layout/bList2"/>
    <dgm:cxn modelId="{3A31E088-CE8D-441A-A08C-0F5821308E5E}" type="presParOf" srcId="{DBA6AA00-AE04-4506-B49F-07576B344347}" destId="{74FFAD1E-94D4-4F3C-930A-B847CFAC26E3}" srcOrd="2" destOrd="0" presId="urn:microsoft.com/office/officeart/2005/8/layout/bList2"/>
    <dgm:cxn modelId="{155BCDBE-60E7-41A0-861E-BEF1B15C0776}" type="presParOf" srcId="{DBA6AA00-AE04-4506-B49F-07576B344347}" destId="{B7E99891-3215-4FBA-BBF7-EEF87FCEC907}" srcOrd="3" destOrd="0" presId="urn:microsoft.com/office/officeart/2005/8/layout/bList2"/>
    <dgm:cxn modelId="{6838093F-9767-405E-82D9-0E8801196BAD}" type="presParOf" srcId="{A33BE41E-1321-4969-951E-0D8C3389876D}" destId="{B62EB292-3B2D-49BC-8708-848C059FF2DA}" srcOrd="7" destOrd="0" presId="urn:microsoft.com/office/officeart/2005/8/layout/bList2"/>
    <dgm:cxn modelId="{E2B9DAE1-1AE1-44AC-B222-864C5C39C524}" type="presParOf" srcId="{A33BE41E-1321-4969-951E-0D8C3389876D}" destId="{EABCCD4F-BCB4-499D-A24E-7BA38A36D4CC}" srcOrd="8" destOrd="0" presId="urn:microsoft.com/office/officeart/2005/8/layout/bList2"/>
    <dgm:cxn modelId="{C9FB4353-8302-4532-A169-5049225CFD78}" type="presParOf" srcId="{EABCCD4F-BCB4-499D-A24E-7BA38A36D4CC}" destId="{6B6ED087-0007-4AC7-A517-EFF154D1CAA2}" srcOrd="0" destOrd="0" presId="urn:microsoft.com/office/officeart/2005/8/layout/bList2"/>
    <dgm:cxn modelId="{090809F6-A048-4B1D-A5A1-0B54697E6E22}" type="presParOf" srcId="{EABCCD4F-BCB4-499D-A24E-7BA38A36D4CC}" destId="{247680EB-95D6-4B6A-9623-508B4CE792E0}" srcOrd="1" destOrd="0" presId="urn:microsoft.com/office/officeart/2005/8/layout/bList2"/>
    <dgm:cxn modelId="{297BB9FA-FBB2-40EA-8567-8E80F84E8B18}" type="presParOf" srcId="{EABCCD4F-BCB4-499D-A24E-7BA38A36D4CC}" destId="{7FBAEEFB-981C-464E-BF9E-52CAD9F66380}" srcOrd="2" destOrd="0" presId="urn:microsoft.com/office/officeart/2005/8/layout/bList2"/>
    <dgm:cxn modelId="{1B61FC3B-43F6-4948-AA64-91AB2F22B2FD}" type="presParOf" srcId="{EABCCD4F-BCB4-499D-A24E-7BA38A36D4CC}" destId="{3CF6E23F-3B86-441B-8C7F-5FD0265192AB}"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9A5D40-375F-4ADE-9FAA-796435C64AFF}"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6199406D-01CB-4D82-91D4-B19EA99F40A8}">
      <dgm:prSet phldrT="[Text]"/>
      <dgm:spPr/>
      <dgm:t>
        <a:bodyPr/>
        <a:lstStyle/>
        <a:p>
          <a:r>
            <a:rPr lang="en-US"/>
            <a:t>1</a:t>
          </a:r>
        </a:p>
      </dgm:t>
    </dgm:pt>
    <dgm:pt modelId="{08E27A12-5E3A-466C-8601-EBD3F2C5590A}" type="parTrans" cxnId="{E71E534F-EE42-417C-AF85-609B62F239C0}">
      <dgm:prSet/>
      <dgm:spPr/>
      <dgm:t>
        <a:bodyPr/>
        <a:lstStyle/>
        <a:p>
          <a:endParaRPr lang="en-US"/>
        </a:p>
      </dgm:t>
    </dgm:pt>
    <dgm:pt modelId="{8B801D69-B6F6-4E76-B53A-57CA43740B18}" type="sibTrans" cxnId="{E71E534F-EE42-417C-AF85-609B62F239C0}">
      <dgm:prSet/>
      <dgm:spPr/>
      <dgm:t>
        <a:bodyPr/>
        <a:lstStyle/>
        <a:p>
          <a:endParaRPr lang="en-US"/>
        </a:p>
      </dgm:t>
    </dgm:pt>
    <dgm:pt modelId="{2D41FAF5-F898-46A6-9775-9C958AB4D034}">
      <dgm:prSet phldrT="[Text]"/>
      <dgm:spPr/>
      <dgm:t>
        <a:bodyPr/>
        <a:lstStyle/>
        <a:p>
          <a:r>
            <a:rPr lang="en-US"/>
            <a:t>Improved reliability of self-reported water loss audit results</a:t>
          </a:r>
        </a:p>
      </dgm:t>
    </dgm:pt>
    <dgm:pt modelId="{F4FD0448-FB32-4AD9-90BE-4FC36B59C0FE}" type="parTrans" cxnId="{59DE4207-A076-4324-B476-E3D62D2F6DD8}">
      <dgm:prSet/>
      <dgm:spPr/>
      <dgm:t>
        <a:bodyPr/>
        <a:lstStyle/>
        <a:p>
          <a:endParaRPr lang="en-US"/>
        </a:p>
      </dgm:t>
    </dgm:pt>
    <dgm:pt modelId="{A5B8FB04-08DC-4086-9576-FB370A81EBFD}" type="sibTrans" cxnId="{59DE4207-A076-4324-B476-E3D62D2F6DD8}">
      <dgm:prSet/>
      <dgm:spPr/>
      <dgm:t>
        <a:bodyPr/>
        <a:lstStyle/>
        <a:p>
          <a:endParaRPr lang="en-US"/>
        </a:p>
      </dgm:t>
    </dgm:pt>
    <dgm:pt modelId="{EE999167-25C7-40F2-9364-450558B2170B}">
      <dgm:prSet phldrT="[Text]"/>
      <dgm:spPr/>
      <dgm:t>
        <a:bodyPr/>
        <a:lstStyle/>
        <a:p>
          <a:r>
            <a:rPr lang="en-US"/>
            <a:t>2</a:t>
          </a:r>
        </a:p>
      </dgm:t>
    </dgm:pt>
    <dgm:pt modelId="{1861E9CC-5441-4F06-9BE7-F073E8008A02}" type="parTrans" cxnId="{361D35A5-B565-4A3E-9DFE-3995557D24D7}">
      <dgm:prSet/>
      <dgm:spPr/>
      <dgm:t>
        <a:bodyPr/>
        <a:lstStyle/>
        <a:p>
          <a:endParaRPr lang="en-US"/>
        </a:p>
      </dgm:t>
    </dgm:pt>
    <dgm:pt modelId="{69FE8E43-3149-4227-AF28-F8D0C9ABD563}" type="sibTrans" cxnId="{361D35A5-B565-4A3E-9DFE-3995557D24D7}">
      <dgm:prSet/>
      <dgm:spPr/>
      <dgm:t>
        <a:bodyPr/>
        <a:lstStyle/>
        <a:p>
          <a:endParaRPr lang="en-US"/>
        </a:p>
      </dgm:t>
    </dgm:pt>
    <dgm:pt modelId="{25691DE9-2B5A-4168-94D5-E6F14CAD5E53}">
      <dgm:prSet phldrT="[Text]" custT="1"/>
      <dgm:spPr/>
      <dgm:t>
        <a:bodyPr/>
        <a:lstStyle/>
        <a:p>
          <a:r>
            <a:rPr lang="en-US" sz="2000"/>
            <a:t>Improved data management practices</a:t>
          </a:r>
        </a:p>
      </dgm:t>
    </dgm:pt>
    <dgm:pt modelId="{6C647CE6-97A7-4784-84BA-4C5A6B474613}" type="parTrans" cxnId="{C81C6E21-C2BE-4AE8-9F48-AD6AA74B91ED}">
      <dgm:prSet/>
      <dgm:spPr/>
      <dgm:t>
        <a:bodyPr/>
        <a:lstStyle/>
        <a:p>
          <a:endParaRPr lang="en-US"/>
        </a:p>
      </dgm:t>
    </dgm:pt>
    <dgm:pt modelId="{B3A4AFA9-CDC1-4811-8AB4-274C18297058}" type="sibTrans" cxnId="{C81C6E21-C2BE-4AE8-9F48-AD6AA74B91ED}">
      <dgm:prSet/>
      <dgm:spPr/>
      <dgm:t>
        <a:bodyPr/>
        <a:lstStyle/>
        <a:p>
          <a:endParaRPr lang="en-US"/>
        </a:p>
      </dgm:t>
    </dgm:pt>
    <dgm:pt modelId="{A8910B3C-52E7-4BDB-8005-15F34912D0B7}">
      <dgm:prSet phldrT="[Text]"/>
      <dgm:spPr/>
      <dgm:t>
        <a:bodyPr/>
        <a:lstStyle/>
        <a:p>
          <a:r>
            <a:rPr lang="en-US"/>
            <a:t>3</a:t>
          </a:r>
        </a:p>
      </dgm:t>
    </dgm:pt>
    <dgm:pt modelId="{3313D751-CBAA-4CA6-BBBB-D34D22ECFEAF}" type="parTrans" cxnId="{C3BC18FE-1CFC-42B4-845E-E49616BE4F78}">
      <dgm:prSet/>
      <dgm:spPr/>
      <dgm:t>
        <a:bodyPr/>
        <a:lstStyle/>
        <a:p>
          <a:endParaRPr lang="en-US"/>
        </a:p>
      </dgm:t>
    </dgm:pt>
    <dgm:pt modelId="{23E7DAA7-CD6C-460C-B235-46C5A9281CD0}" type="sibTrans" cxnId="{C3BC18FE-1CFC-42B4-845E-E49616BE4F78}">
      <dgm:prSet/>
      <dgm:spPr/>
      <dgm:t>
        <a:bodyPr/>
        <a:lstStyle/>
        <a:p>
          <a:endParaRPr lang="en-US"/>
        </a:p>
      </dgm:t>
    </dgm:pt>
    <dgm:pt modelId="{AE427460-7C7A-4AEF-82C6-0D494F09E2AD}">
      <dgm:prSet phldrT="[Text]"/>
      <dgm:spPr/>
      <dgm:t>
        <a:bodyPr/>
        <a:lstStyle/>
        <a:p>
          <a:r>
            <a:rPr lang="en-US"/>
            <a:t>Some of supporting data already tracked and reported</a:t>
          </a:r>
        </a:p>
      </dgm:t>
    </dgm:pt>
    <dgm:pt modelId="{634860C6-536F-4D82-929B-D62B0057C713}" type="parTrans" cxnId="{0D9A5C2A-3D86-45FE-A336-0E750DA2A92A}">
      <dgm:prSet/>
      <dgm:spPr/>
      <dgm:t>
        <a:bodyPr/>
        <a:lstStyle/>
        <a:p>
          <a:endParaRPr lang="en-US"/>
        </a:p>
      </dgm:t>
    </dgm:pt>
    <dgm:pt modelId="{0150CFFE-8ED6-4A8C-BFD6-45351951CC9A}" type="sibTrans" cxnId="{0D9A5C2A-3D86-45FE-A336-0E750DA2A92A}">
      <dgm:prSet/>
      <dgm:spPr/>
      <dgm:t>
        <a:bodyPr/>
        <a:lstStyle/>
        <a:p>
          <a:endParaRPr lang="en-US"/>
        </a:p>
      </dgm:t>
    </dgm:pt>
    <dgm:pt modelId="{B21FF0DC-E159-4D6A-BFA8-FF4D87E5CBBE}">
      <dgm:prSet phldrT="[Text]"/>
      <dgm:spPr/>
      <dgm:t>
        <a:bodyPr/>
        <a:lstStyle/>
        <a:p>
          <a:r>
            <a:rPr lang="en-US"/>
            <a:t>4</a:t>
          </a:r>
        </a:p>
      </dgm:t>
    </dgm:pt>
    <dgm:pt modelId="{925C980C-2A2F-4D4A-A56D-881E571D2E17}" type="parTrans" cxnId="{0C963E3A-69E5-4381-A13F-F5CB348D4D94}">
      <dgm:prSet/>
      <dgm:spPr/>
      <dgm:t>
        <a:bodyPr/>
        <a:lstStyle/>
        <a:p>
          <a:endParaRPr lang="en-US"/>
        </a:p>
      </dgm:t>
    </dgm:pt>
    <dgm:pt modelId="{C0DC0D71-CF57-4939-B96E-58DB9BE176F2}" type="sibTrans" cxnId="{0C963E3A-69E5-4381-A13F-F5CB348D4D94}">
      <dgm:prSet/>
      <dgm:spPr/>
      <dgm:t>
        <a:bodyPr/>
        <a:lstStyle/>
        <a:p>
          <a:endParaRPr lang="en-US"/>
        </a:p>
      </dgm:t>
    </dgm:pt>
    <dgm:pt modelId="{F72F746B-6FF5-4CF5-8B16-00C73E09B95C}" type="pres">
      <dgm:prSet presAssocID="{F09A5D40-375F-4ADE-9FAA-796435C64AFF}" presName="Name0" presStyleCnt="0">
        <dgm:presLayoutVars>
          <dgm:chMax/>
          <dgm:chPref/>
          <dgm:dir/>
          <dgm:animLvl val="lvl"/>
        </dgm:presLayoutVars>
      </dgm:prSet>
      <dgm:spPr/>
    </dgm:pt>
    <dgm:pt modelId="{6EA42A4E-22D2-4DDC-BC73-733483073599}" type="pres">
      <dgm:prSet presAssocID="{6199406D-01CB-4D82-91D4-B19EA99F40A8}" presName="composite" presStyleCnt="0"/>
      <dgm:spPr/>
    </dgm:pt>
    <dgm:pt modelId="{98CEEE14-ED76-4887-BE6D-1D796B7E30C8}" type="pres">
      <dgm:prSet presAssocID="{6199406D-01CB-4D82-91D4-B19EA99F40A8}" presName="Parent1" presStyleLbl="node1" presStyleIdx="0" presStyleCnt="8">
        <dgm:presLayoutVars>
          <dgm:chMax val="1"/>
          <dgm:chPref val="1"/>
          <dgm:bulletEnabled val="1"/>
        </dgm:presLayoutVars>
      </dgm:prSet>
      <dgm:spPr/>
    </dgm:pt>
    <dgm:pt modelId="{BAE3ED7A-D57A-48B4-ABE8-FF93D1392DEA}" type="pres">
      <dgm:prSet presAssocID="{6199406D-01CB-4D82-91D4-B19EA99F40A8}" presName="Childtext1" presStyleLbl="revTx" presStyleIdx="0" presStyleCnt="4" custScaleX="268619" custLinFactNeighborX="93608" custLinFactNeighborY="1529">
        <dgm:presLayoutVars>
          <dgm:chMax val="0"/>
          <dgm:chPref val="0"/>
          <dgm:bulletEnabled val="1"/>
        </dgm:presLayoutVars>
      </dgm:prSet>
      <dgm:spPr/>
    </dgm:pt>
    <dgm:pt modelId="{63063A35-3A4E-4FEE-A539-ECB5803C1928}" type="pres">
      <dgm:prSet presAssocID="{6199406D-01CB-4D82-91D4-B19EA99F40A8}" presName="BalanceSpacing" presStyleCnt="0"/>
      <dgm:spPr/>
    </dgm:pt>
    <dgm:pt modelId="{831AF528-1CBC-420B-958B-19D56C42A40E}" type="pres">
      <dgm:prSet presAssocID="{6199406D-01CB-4D82-91D4-B19EA99F40A8}" presName="BalanceSpacing1" presStyleCnt="0"/>
      <dgm:spPr/>
    </dgm:pt>
    <dgm:pt modelId="{E41D4525-6715-49E5-B82A-CDFFBF5999E4}" type="pres">
      <dgm:prSet presAssocID="{8B801D69-B6F6-4E76-B53A-57CA43740B18}" presName="Accent1Text" presStyleLbl="node1" presStyleIdx="1" presStyleCnt="8"/>
      <dgm:spPr/>
    </dgm:pt>
    <dgm:pt modelId="{92B870A7-FBD7-4B7C-8A5F-969D9A83ACFA}" type="pres">
      <dgm:prSet presAssocID="{8B801D69-B6F6-4E76-B53A-57CA43740B18}" presName="spaceBetweenRectangles" presStyleCnt="0"/>
      <dgm:spPr/>
    </dgm:pt>
    <dgm:pt modelId="{D079963C-A4AC-471C-90F5-5140C3CAEFF2}" type="pres">
      <dgm:prSet presAssocID="{EE999167-25C7-40F2-9364-450558B2170B}" presName="composite" presStyleCnt="0"/>
      <dgm:spPr/>
    </dgm:pt>
    <dgm:pt modelId="{B455EC2C-32A8-4BE4-8FD8-183DDAC04B4C}" type="pres">
      <dgm:prSet presAssocID="{EE999167-25C7-40F2-9364-450558B2170B}" presName="Parent1" presStyleLbl="node1" presStyleIdx="2" presStyleCnt="8" custLinFactNeighborX="3163" custLinFactNeighborY="10">
        <dgm:presLayoutVars>
          <dgm:chMax val="1"/>
          <dgm:chPref val="1"/>
          <dgm:bulletEnabled val="1"/>
        </dgm:presLayoutVars>
      </dgm:prSet>
      <dgm:spPr/>
    </dgm:pt>
    <dgm:pt modelId="{C7C93AE4-4611-4466-98CB-E7DC124BC6B9}" type="pres">
      <dgm:prSet presAssocID="{EE999167-25C7-40F2-9364-450558B2170B}" presName="Childtext1" presStyleLbl="revTx" presStyleIdx="1" presStyleCnt="4" custScaleX="252644" custLinFactX="-2127" custLinFactNeighborX="-100000" custLinFactNeighborY="-3042">
        <dgm:presLayoutVars>
          <dgm:chMax val="0"/>
          <dgm:chPref val="0"/>
          <dgm:bulletEnabled val="1"/>
        </dgm:presLayoutVars>
      </dgm:prSet>
      <dgm:spPr/>
    </dgm:pt>
    <dgm:pt modelId="{7DACC417-6F3E-4FCC-B19A-3D39C01A2168}" type="pres">
      <dgm:prSet presAssocID="{EE999167-25C7-40F2-9364-450558B2170B}" presName="BalanceSpacing" presStyleCnt="0"/>
      <dgm:spPr/>
    </dgm:pt>
    <dgm:pt modelId="{97F6174D-577B-4178-B38B-D1815FD43A6B}" type="pres">
      <dgm:prSet presAssocID="{EE999167-25C7-40F2-9364-450558B2170B}" presName="BalanceSpacing1" presStyleCnt="0"/>
      <dgm:spPr/>
    </dgm:pt>
    <dgm:pt modelId="{8424A1F0-0EC0-47EA-B8A6-E79A73FDAAA1}" type="pres">
      <dgm:prSet presAssocID="{69FE8E43-3149-4227-AF28-F8D0C9ABD563}" presName="Accent1Text" presStyleLbl="node1" presStyleIdx="3" presStyleCnt="8" custLinFactNeighborX="3163" custLinFactNeighborY="10"/>
      <dgm:spPr/>
    </dgm:pt>
    <dgm:pt modelId="{51D452CB-8F40-49EB-8B24-D46984DD1D48}" type="pres">
      <dgm:prSet presAssocID="{69FE8E43-3149-4227-AF28-F8D0C9ABD563}" presName="spaceBetweenRectangles" presStyleCnt="0"/>
      <dgm:spPr/>
    </dgm:pt>
    <dgm:pt modelId="{16B8449D-6A2E-4DEC-8AF5-12F36169F926}" type="pres">
      <dgm:prSet presAssocID="{A8910B3C-52E7-4BDB-8005-15F34912D0B7}" presName="composite" presStyleCnt="0"/>
      <dgm:spPr/>
    </dgm:pt>
    <dgm:pt modelId="{FFFF99E6-52A7-42B6-BDE1-4D0984D638BF}" type="pres">
      <dgm:prSet presAssocID="{A8910B3C-52E7-4BDB-8005-15F34912D0B7}" presName="Parent1" presStyleLbl="node1" presStyleIdx="4" presStyleCnt="8">
        <dgm:presLayoutVars>
          <dgm:chMax val="1"/>
          <dgm:chPref val="1"/>
          <dgm:bulletEnabled val="1"/>
        </dgm:presLayoutVars>
      </dgm:prSet>
      <dgm:spPr/>
    </dgm:pt>
    <dgm:pt modelId="{0A8EB8FA-604C-4D66-ACEE-424A72DCAB46}" type="pres">
      <dgm:prSet presAssocID="{A8910B3C-52E7-4BDB-8005-15F34912D0B7}" presName="Childtext1" presStyleLbl="revTx" presStyleIdx="2" presStyleCnt="4" custScaleX="272688" custLinFactNeighborX="92590" custLinFactNeighborY="4587">
        <dgm:presLayoutVars>
          <dgm:chMax val="0"/>
          <dgm:chPref val="0"/>
          <dgm:bulletEnabled val="1"/>
        </dgm:presLayoutVars>
      </dgm:prSet>
      <dgm:spPr/>
    </dgm:pt>
    <dgm:pt modelId="{C08A07D0-8636-496E-B1DE-02C6B15D27AF}" type="pres">
      <dgm:prSet presAssocID="{A8910B3C-52E7-4BDB-8005-15F34912D0B7}" presName="BalanceSpacing" presStyleCnt="0"/>
      <dgm:spPr/>
    </dgm:pt>
    <dgm:pt modelId="{FB66122E-9227-43E8-BC1F-D665D9BA083F}" type="pres">
      <dgm:prSet presAssocID="{A8910B3C-52E7-4BDB-8005-15F34912D0B7}" presName="BalanceSpacing1" presStyleCnt="0"/>
      <dgm:spPr/>
    </dgm:pt>
    <dgm:pt modelId="{D37F851F-DE0C-4FE5-B35F-9C3CAC03DA97}" type="pres">
      <dgm:prSet presAssocID="{23E7DAA7-CD6C-460C-B235-46C5A9281CD0}" presName="Accent1Text" presStyleLbl="node1" presStyleIdx="5" presStyleCnt="8"/>
      <dgm:spPr/>
    </dgm:pt>
    <dgm:pt modelId="{C4C01BA8-3E49-4532-8486-366F00F6ECF5}" type="pres">
      <dgm:prSet presAssocID="{23E7DAA7-CD6C-460C-B235-46C5A9281CD0}" presName="spaceBetweenRectangles" presStyleCnt="0"/>
      <dgm:spPr/>
    </dgm:pt>
    <dgm:pt modelId="{904878EA-099E-457A-AB46-76B127252194}" type="pres">
      <dgm:prSet presAssocID="{B21FF0DC-E159-4D6A-BFA8-FF4D87E5CBBE}" presName="composite" presStyleCnt="0"/>
      <dgm:spPr/>
    </dgm:pt>
    <dgm:pt modelId="{45B597B7-40AF-4083-8889-27F4E1B23136}" type="pres">
      <dgm:prSet presAssocID="{B21FF0DC-E159-4D6A-BFA8-FF4D87E5CBBE}" presName="Parent1" presStyleLbl="node1" presStyleIdx="6" presStyleCnt="8" custLinFactNeighborX="50610" custLinFactNeighborY="55">
        <dgm:presLayoutVars>
          <dgm:chMax val="1"/>
          <dgm:chPref val="1"/>
          <dgm:bulletEnabled val="1"/>
        </dgm:presLayoutVars>
      </dgm:prSet>
      <dgm:spPr/>
    </dgm:pt>
    <dgm:pt modelId="{FA6F1EC3-32C7-4E1F-BD3B-737CD2511178}" type="pres">
      <dgm:prSet presAssocID="{B21FF0DC-E159-4D6A-BFA8-FF4D87E5CBBE}" presName="Childtext1" presStyleLbl="revTx" presStyleIdx="3" presStyleCnt="4">
        <dgm:presLayoutVars>
          <dgm:chMax val="0"/>
          <dgm:chPref val="0"/>
          <dgm:bulletEnabled val="1"/>
        </dgm:presLayoutVars>
      </dgm:prSet>
      <dgm:spPr/>
    </dgm:pt>
    <dgm:pt modelId="{AF816352-0F71-460B-BD01-28FA519A5CC4}" type="pres">
      <dgm:prSet presAssocID="{B21FF0DC-E159-4D6A-BFA8-FF4D87E5CBBE}" presName="BalanceSpacing" presStyleCnt="0"/>
      <dgm:spPr/>
    </dgm:pt>
    <dgm:pt modelId="{F0C51B35-BD9C-47C2-8F9B-3447EDCEAA1C}" type="pres">
      <dgm:prSet presAssocID="{B21FF0DC-E159-4D6A-BFA8-FF4D87E5CBBE}" presName="BalanceSpacing1" presStyleCnt="0"/>
      <dgm:spPr/>
    </dgm:pt>
    <dgm:pt modelId="{1525AD53-8D41-45CC-BFE8-787009BA59C6}" type="pres">
      <dgm:prSet presAssocID="{C0DC0D71-CF57-4939-B96E-58DB9BE176F2}" presName="Accent1Text" presStyleLbl="node1" presStyleIdx="7" presStyleCnt="8" custLinFactNeighborX="50610" custLinFactNeighborY="55"/>
      <dgm:spPr/>
    </dgm:pt>
  </dgm:ptLst>
  <dgm:cxnLst>
    <dgm:cxn modelId="{59DE4207-A076-4324-B476-E3D62D2F6DD8}" srcId="{6199406D-01CB-4D82-91D4-B19EA99F40A8}" destId="{2D41FAF5-F898-46A6-9775-9C958AB4D034}" srcOrd="0" destOrd="0" parTransId="{F4FD0448-FB32-4AD9-90BE-4FC36B59C0FE}" sibTransId="{A5B8FB04-08DC-4086-9576-FB370A81EBFD}"/>
    <dgm:cxn modelId="{117F7A0E-3915-41EC-874B-3346ED6D1A76}" type="presOf" srcId="{69FE8E43-3149-4227-AF28-F8D0C9ABD563}" destId="{8424A1F0-0EC0-47EA-B8A6-E79A73FDAAA1}" srcOrd="0" destOrd="0" presId="urn:microsoft.com/office/officeart/2008/layout/AlternatingHexagons"/>
    <dgm:cxn modelId="{C81C6E21-C2BE-4AE8-9F48-AD6AA74B91ED}" srcId="{EE999167-25C7-40F2-9364-450558B2170B}" destId="{25691DE9-2B5A-4168-94D5-E6F14CAD5E53}" srcOrd="0" destOrd="0" parTransId="{6C647CE6-97A7-4784-84BA-4C5A6B474613}" sibTransId="{B3A4AFA9-CDC1-4811-8AB4-274C18297058}"/>
    <dgm:cxn modelId="{FB89CC22-46C9-498B-98F0-66B1BCB2C036}" type="presOf" srcId="{8B801D69-B6F6-4E76-B53A-57CA43740B18}" destId="{E41D4525-6715-49E5-B82A-CDFFBF5999E4}" srcOrd="0" destOrd="0" presId="urn:microsoft.com/office/officeart/2008/layout/AlternatingHexagons"/>
    <dgm:cxn modelId="{0D9A5C2A-3D86-45FE-A336-0E750DA2A92A}" srcId="{A8910B3C-52E7-4BDB-8005-15F34912D0B7}" destId="{AE427460-7C7A-4AEF-82C6-0D494F09E2AD}" srcOrd="0" destOrd="0" parTransId="{634860C6-536F-4D82-929B-D62B0057C713}" sibTransId="{0150CFFE-8ED6-4A8C-BFD6-45351951CC9A}"/>
    <dgm:cxn modelId="{7F0C5B2E-2C5B-410F-9422-BB38484692CA}" type="presOf" srcId="{F09A5D40-375F-4ADE-9FAA-796435C64AFF}" destId="{F72F746B-6FF5-4CF5-8B16-00C73E09B95C}" srcOrd="0" destOrd="0" presId="urn:microsoft.com/office/officeart/2008/layout/AlternatingHexagons"/>
    <dgm:cxn modelId="{0C963E3A-69E5-4381-A13F-F5CB348D4D94}" srcId="{F09A5D40-375F-4ADE-9FAA-796435C64AFF}" destId="{B21FF0DC-E159-4D6A-BFA8-FF4D87E5CBBE}" srcOrd="3" destOrd="0" parTransId="{925C980C-2A2F-4D4A-A56D-881E571D2E17}" sibTransId="{C0DC0D71-CF57-4939-B96E-58DB9BE176F2}"/>
    <dgm:cxn modelId="{0935F93A-A593-4CCE-B712-77B4A41FF44B}" type="presOf" srcId="{2D41FAF5-F898-46A6-9775-9C958AB4D034}" destId="{BAE3ED7A-D57A-48B4-ABE8-FF93D1392DEA}" srcOrd="0" destOrd="0" presId="urn:microsoft.com/office/officeart/2008/layout/AlternatingHexagons"/>
    <dgm:cxn modelId="{2132006E-A53C-47A2-9DD2-37ABFB8751DC}" type="presOf" srcId="{A8910B3C-52E7-4BDB-8005-15F34912D0B7}" destId="{FFFF99E6-52A7-42B6-BDE1-4D0984D638BF}" srcOrd="0" destOrd="0" presId="urn:microsoft.com/office/officeart/2008/layout/AlternatingHexagons"/>
    <dgm:cxn modelId="{E71E534F-EE42-417C-AF85-609B62F239C0}" srcId="{F09A5D40-375F-4ADE-9FAA-796435C64AFF}" destId="{6199406D-01CB-4D82-91D4-B19EA99F40A8}" srcOrd="0" destOrd="0" parTransId="{08E27A12-5E3A-466C-8601-EBD3F2C5590A}" sibTransId="{8B801D69-B6F6-4E76-B53A-57CA43740B18}"/>
    <dgm:cxn modelId="{2FF93C5A-D716-47C7-BA9E-1D50D05E182D}" type="presOf" srcId="{B21FF0DC-E159-4D6A-BFA8-FF4D87E5CBBE}" destId="{45B597B7-40AF-4083-8889-27F4E1B23136}" srcOrd="0" destOrd="0" presId="urn:microsoft.com/office/officeart/2008/layout/AlternatingHexagons"/>
    <dgm:cxn modelId="{AC3C678A-128E-4D26-85CA-00B71668C6E6}" type="presOf" srcId="{C0DC0D71-CF57-4939-B96E-58DB9BE176F2}" destId="{1525AD53-8D41-45CC-BFE8-787009BA59C6}" srcOrd="0" destOrd="0" presId="urn:microsoft.com/office/officeart/2008/layout/AlternatingHexagons"/>
    <dgm:cxn modelId="{48D5998A-950F-4C2B-A41C-B023898E31EE}" type="presOf" srcId="{EE999167-25C7-40F2-9364-450558B2170B}" destId="{B455EC2C-32A8-4BE4-8FD8-183DDAC04B4C}" srcOrd="0" destOrd="0" presId="urn:microsoft.com/office/officeart/2008/layout/AlternatingHexagons"/>
    <dgm:cxn modelId="{361D35A5-B565-4A3E-9DFE-3995557D24D7}" srcId="{F09A5D40-375F-4ADE-9FAA-796435C64AFF}" destId="{EE999167-25C7-40F2-9364-450558B2170B}" srcOrd="1" destOrd="0" parTransId="{1861E9CC-5441-4F06-9BE7-F073E8008A02}" sibTransId="{69FE8E43-3149-4227-AF28-F8D0C9ABD563}"/>
    <dgm:cxn modelId="{375271C2-D3BA-49F0-9E17-FFC459ED93DD}" type="presOf" srcId="{25691DE9-2B5A-4168-94D5-E6F14CAD5E53}" destId="{C7C93AE4-4611-4466-98CB-E7DC124BC6B9}" srcOrd="0" destOrd="0" presId="urn:microsoft.com/office/officeart/2008/layout/AlternatingHexagons"/>
    <dgm:cxn modelId="{923989D0-AC5F-4884-9BDD-BFD2DD9CCF68}" type="presOf" srcId="{6199406D-01CB-4D82-91D4-B19EA99F40A8}" destId="{98CEEE14-ED76-4887-BE6D-1D796B7E30C8}" srcOrd="0" destOrd="0" presId="urn:microsoft.com/office/officeart/2008/layout/AlternatingHexagons"/>
    <dgm:cxn modelId="{06CC60E5-9077-420E-9662-6BDE9D92A984}" type="presOf" srcId="{23E7DAA7-CD6C-460C-B235-46C5A9281CD0}" destId="{D37F851F-DE0C-4FE5-B35F-9C3CAC03DA97}" srcOrd="0" destOrd="0" presId="urn:microsoft.com/office/officeart/2008/layout/AlternatingHexagons"/>
    <dgm:cxn modelId="{1A27B7E5-6D4E-4DFA-BB10-C531B91DDA92}" type="presOf" srcId="{AE427460-7C7A-4AEF-82C6-0D494F09E2AD}" destId="{0A8EB8FA-604C-4D66-ACEE-424A72DCAB46}" srcOrd="0" destOrd="0" presId="urn:microsoft.com/office/officeart/2008/layout/AlternatingHexagons"/>
    <dgm:cxn modelId="{C3BC18FE-1CFC-42B4-845E-E49616BE4F78}" srcId="{F09A5D40-375F-4ADE-9FAA-796435C64AFF}" destId="{A8910B3C-52E7-4BDB-8005-15F34912D0B7}" srcOrd="2" destOrd="0" parTransId="{3313D751-CBAA-4CA6-BBBB-D34D22ECFEAF}" sibTransId="{23E7DAA7-CD6C-460C-B235-46C5A9281CD0}"/>
    <dgm:cxn modelId="{6A724E87-788C-4962-85C6-249D6EFF685F}" type="presParOf" srcId="{F72F746B-6FF5-4CF5-8B16-00C73E09B95C}" destId="{6EA42A4E-22D2-4DDC-BC73-733483073599}" srcOrd="0" destOrd="0" presId="urn:microsoft.com/office/officeart/2008/layout/AlternatingHexagons"/>
    <dgm:cxn modelId="{670E49DC-3851-451B-97D3-7139BD7220B1}" type="presParOf" srcId="{6EA42A4E-22D2-4DDC-BC73-733483073599}" destId="{98CEEE14-ED76-4887-BE6D-1D796B7E30C8}" srcOrd="0" destOrd="0" presId="urn:microsoft.com/office/officeart/2008/layout/AlternatingHexagons"/>
    <dgm:cxn modelId="{D83D7380-4117-44C2-89DE-2CF1A077FE9D}" type="presParOf" srcId="{6EA42A4E-22D2-4DDC-BC73-733483073599}" destId="{BAE3ED7A-D57A-48B4-ABE8-FF93D1392DEA}" srcOrd="1" destOrd="0" presId="urn:microsoft.com/office/officeart/2008/layout/AlternatingHexagons"/>
    <dgm:cxn modelId="{997917BC-3F38-41AE-9A3B-C0A349893C12}" type="presParOf" srcId="{6EA42A4E-22D2-4DDC-BC73-733483073599}" destId="{63063A35-3A4E-4FEE-A539-ECB5803C1928}" srcOrd="2" destOrd="0" presId="urn:microsoft.com/office/officeart/2008/layout/AlternatingHexagons"/>
    <dgm:cxn modelId="{CE3D996B-9C7C-4F51-BB5B-AB7A8C6DA5F6}" type="presParOf" srcId="{6EA42A4E-22D2-4DDC-BC73-733483073599}" destId="{831AF528-1CBC-420B-958B-19D56C42A40E}" srcOrd="3" destOrd="0" presId="urn:microsoft.com/office/officeart/2008/layout/AlternatingHexagons"/>
    <dgm:cxn modelId="{19A50B27-1880-4AF9-9789-C1DA0D5ADF34}" type="presParOf" srcId="{6EA42A4E-22D2-4DDC-BC73-733483073599}" destId="{E41D4525-6715-49E5-B82A-CDFFBF5999E4}" srcOrd="4" destOrd="0" presId="urn:microsoft.com/office/officeart/2008/layout/AlternatingHexagons"/>
    <dgm:cxn modelId="{20DF0588-9A0B-4C28-B3E4-091D691C24AF}" type="presParOf" srcId="{F72F746B-6FF5-4CF5-8B16-00C73E09B95C}" destId="{92B870A7-FBD7-4B7C-8A5F-969D9A83ACFA}" srcOrd="1" destOrd="0" presId="urn:microsoft.com/office/officeart/2008/layout/AlternatingHexagons"/>
    <dgm:cxn modelId="{4FC9C5B4-8413-43CA-9D87-F46F9FA76D7F}" type="presParOf" srcId="{F72F746B-6FF5-4CF5-8B16-00C73E09B95C}" destId="{D079963C-A4AC-471C-90F5-5140C3CAEFF2}" srcOrd="2" destOrd="0" presId="urn:microsoft.com/office/officeart/2008/layout/AlternatingHexagons"/>
    <dgm:cxn modelId="{4EA5D30C-4697-408C-BFFA-3DD26FC6FD1D}" type="presParOf" srcId="{D079963C-A4AC-471C-90F5-5140C3CAEFF2}" destId="{B455EC2C-32A8-4BE4-8FD8-183DDAC04B4C}" srcOrd="0" destOrd="0" presId="urn:microsoft.com/office/officeart/2008/layout/AlternatingHexagons"/>
    <dgm:cxn modelId="{60C0945D-CD8D-4A82-A30E-6967E91030C2}" type="presParOf" srcId="{D079963C-A4AC-471C-90F5-5140C3CAEFF2}" destId="{C7C93AE4-4611-4466-98CB-E7DC124BC6B9}" srcOrd="1" destOrd="0" presId="urn:microsoft.com/office/officeart/2008/layout/AlternatingHexagons"/>
    <dgm:cxn modelId="{7EEC8E9B-4033-4A8C-9EB7-A046A53D0DEA}" type="presParOf" srcId="{D079963C-A4AC-471C-90F5-5140C3CAEFF2}" destId="{7DACC417-6F3E-4FCC-B19A-3D39C01A2168}" srcOrd="2" destOrd="0" presId="urn:microsoft.com/office/officeart/2008/layout/AlternatingHexagons"/>
    <dgm:cxn modelId="{0E396B0D-8F1D-486A-8A1E-4EC59E9BE83C}" type="presParOf" srcId="{D079963C-A4AC-471C-90F5-5140C3CAEFF2}" destId="{97F6174D-577B-4178-B38B-D1815FD43A6B}" srcOrd="3" destOrd="0" presId="urn:microsoft.com/office/officeart/2008/layout/AlternatingHexagons"/>
    <dgm:cxn modelId="{F5E1236E-AD77-4EDA-BC7A-BE42C6CA632D}" type="presParOf" srcId="{D079963C-A4AC-471C-90F5-5140C3CAEFF2}" destId="{8424A1F0-0EC0-47EA-B8A6-E79A73FDAAA1}" srcOrd="4" destOrd="0" presId="urn:microsoft.com/office/officeart/2008/layout/AlternatingHexagons"/>
    <dgm:cxn modelId="{C73A59FB-BE5E-44A4-9A50-6CE62DD91E93}" type="presParOf" srcId="{F72F746B-6FF5-4CF5-8B16-00C73E09B95C}" destId="{51D452CB-8F40-49EB-8B24-D46984DD1D48}" srcOrd="3" destOrd="0" presId="urn:microsoft.com/office/officeart/2008/layout/AlternatingHexagons"/>
    <dgm:cxn modelId="{0377BBB2-C2A0-4C9A-B5DA-8A83150F490B}" type="presParOf" srcId="{F72F746B-6FF5-4CF5-8B16-00C73E09B95C}" destId="{16B8449D-6A2E-4DEC-8AF5-12F36169F926}" srcOrd="4" destOrd="0" presId="urn:microsoft.com/office/officeart/2008/layout/AlternatingHexagons"/>
    <dgm:cxn modelId="{BA60DF46-BFA3-4847-8323-0E364578398F}" type="presParOf" srcId="{16B8449D-6A2E-4DEC-8AF5-12F36169F926}" destId="{FFFF99E6-52A7-42B6-BDE1-4D0984D638BF}" srcOrd="0" destOrd="0" presId="urn:microsoft.com/office/officeart/2008/layout/AlternatingHexagons"/>
    <dgm:cxn modelId="{B60828C4-2831-4AEC-8F85-CA44CC32D296}" type="presParOf" srcId="{16B8449D-6A2E-4DEC-8AF5-12F36169F926}" destId="{0A8EB8FA-604C-4D66-ACEE-424A72DCAB46}" srcOrd="1" destOrd="0" presId="urn:microsoft.com/office/officeart/2008/layout/AlternatingHexagons"/>
    <dgm:cxn modelId="{133D4789-9DBF-4982-91E3-0D0421C89DD0}" type="presParOf" srcId="{16B8449D-6A2E-4DEC-8AF5-12F36169F926}" destId="{C08A07D0-8636-496E-B1DE-02C6B15D27AF}" srcOrd="2" destOrd="0" presId="urn:microsoft.com/office/officeart/2008/layout/AlternatingHexagons"/>
    <dgm:cxn modelId="{4FE2B41C-5412-4D7A-A5CC-06E8762D05D2}" type="presParOf" srcId="{16B8449D-6A2E-4DEC-8AF5-12F36169F926}" destId="{FB66122E-9227-43E8-BC1F-D665D9BA083F}" srcOrd="3" destOrd="0" presId="urn:microsoft.com/office/officeart/2008/layout/AlternatingHexagons"/>
    <dgm:cxn modelId="{9E1C6999-2028-4C4F-80A8-3975021E6EF4}" type="presParOf" srcId="{16B8449D-6A2E-4DEC-8AF5-12F36169F926}" destId="{D37F851F-DE0C-4FE5-B35F-9C3CAC03DA97}" srcOrd="4" destOrd="0" presId="urn:microsoft.com/office/officeart/2008/layout/AlternatingHexagons"/>
    <dgm:cxn modelId="{5F7A87B0-87F5-49EC-A142-1812C7B70C55}" type="presParOf" srcId="{F72F746B-6FF5-4CF5-8B16-00C73E09B95C}" destId="{C4C01BA8-3E49-4532-8486-366F00F6ECF5}" srcOrd="5" destOrd="0" presId="urn:microsoft.com/office/officeart/2008/layout/AlternatingHexagons"/>
    <dgm:cxn modelId="{2E1BB793-E83E-4611-A290-DBE9AD1A9F7F}" type="presParOf" srcId="{F72F746B-6FF5-4CF5-8B16-00C73E09B95C}" destId="{904878EA-099E-457A-AB46-76B127252194}" srcOrd="6" destOrd="0" presId="urn:microsoft.com/office/officeart/2008/layout/AlternatingHexagons"/>
    <dgm:cxn modelId="{97CDB06E-C9DB-4D32-8356-35CC5B78A767}" type="presParOf" srcId="{904878EA-099E-457A-AB46-76B127252194}" destId="{45B597B7-40AF-4083-8889-27F4E1B23136}" srcOrd="0" destOrd="0" presId="urn:microsoft.com/office/officeart/2008/layout/AlternatingHexagons"/>
    <dgm:cxn modelId="{A3E36E91-43F2-46F0-8F60-DBADFC0F5B17}" type="presParOf" srcId="{904878EA-099E-457A-AB46-76B127252194}" destId="{FA6F1EC3-32C7-4E1F-BD3B-737CD2511178}" srcOrd="1" destOrd="0" presId="urn:microsoft.com/office/officeart/2008/layout/AlternatingHexagons"/>
    <dgm:cxn modelId="{00B8DB5C-7149-4926-91CF-5D8FB395B410}" type="presParOf" srcId="{904878EA-099E-457A-AB46-76B127252194}" destId="{AF816352-0F71-460B-BD01-28FA519A5CC4}" srcOrd="2" destOrd="0" presId="urn:microsoft.com/office/officeart/2008/layout/AlternatingHexagons"/>
    <dgm:cxn modelId="{812A8D1A-7BFC-4EAD-B6EA-57625160E778}" type="presParOf" srcId="{904878EA-099E-457A-AB46-76B127252194}" destId="{F0C51B35-BD9C-47C2-8F9B-3447EDCEAA1C}" srcOrd="3" destOrd="0" presId="urn:microsoft.com/office/officeart/2008/layout/AlternatingHexagons"/>
    <dgm:cxn modelId="{442F9B26-8D6C-43D2-9F95-50F63FA790B0}" type="presParOf" srcId="{904878EA-099E-457A-AB46-76B127252194}" destId="{1525AD53-8D41-45CC-BFE8-787009BA59C6}"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602B71-EBFA-4579-99C0-68B01F2E1347}">
      <dsp:nvSpPr>
        <dsp:cNvPr id="0" name=""/>
        <dsp:cNvSpPr/>
      </dsp:nvSpPr>
      <dsp:spPr>
        <a:xfrm>
          <a:off x="234290" y="1864"/>
          <a:ext cx="1644981" cy="1227944"/>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Char char="•"/>
          </a:pPr>
          <a:r>
            <a:rPr lang="en-US" sz="1500" kern="1200"/>
            <a:t>Test</a:t>
          </a:r>
        </a:p>
        <a:p>
          <a:pPr marL="114300" lvl="1" indent="-114300" algn="l" defTabSz="666750">
            <a:lnSpc>
              <a:spcPct val="90000"/>
            </a:lnSpc>
            <a:spcBef>
              <a:spcPct val="0"/>
            </a:spcBef>
            <a:spcAft>
              <a:spcPct val="15000"/>
            </a:spcAft>
            <a:buChar char="•"/>
          </a:pPr>
          <a:r>
            <a:rPr lang="en-US" sz="1500" kern="1200"/>
            <a:t>Calibrate</a:t>
          </a:r>
        </a:p>
      </dsp:txBody>
      <dsp:txXfrm>
        <a:off x="263062" y="30636"/>
        <a:ext cx="1587437" cy="1199172"/>
      </dsp:txXfrm>
    </dsp:sp>
    <dsp:sp modelId="{7BB5C222-BB22-4D19-ACF8-423E9161F0BC}">
      <dsp:nvSpPr>
        <dsp:cNvPr id="0" name=""/>
        <dsp:cNvSpPr/>
      </dsp:nvSpPr>
      <dsp:spPr>
        <a:xfrm>
          <a:off x="234290" y="1229808"/>
          <a:ext cx="1644981" cy="52801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kern="1200"/>
            <a:t>Production Meters</a:t>
          </a:r>
        </a:p>
      </dsp:txBody>
      <dsp:txXfrm>
        <a:off x="234290" y="1229808"/>
        <a:ext cx="1158437" cy="528015"/>
      </dsp:txXfrm>
    </dsp:sp>
    <dsp:sp modelId="{A5089F24-03AF-4569-8F3A-EF3EDD9D9099}">
      <dsp:nvSpPr>
        <dsp:cNvPr id="0" name=""/>
        <dsp:cNvSpPr/>
      </dsp:nvSpPr>
      <dsp:spPr>
        <a:xfrm>
          <a:off x="1439261" y="1313679"/>
          <a:ext cx="575743" cy="57574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3000" r="-53000"/>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7FAD40-0D1E-4D50-99B4-848D429EA590}">
      <dsp:nvSpPr>
        <dsp:cNvPr id="0" name=""/>
        <dsp:cNvSpPr/>
      </dsp:nvSpPr>
      <dsp:spPr>
        <a:xfrm>
          <a:off x="2157642" y="1864"/>
          <a:ext cx="1644981" cy="1227944"/>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Char char="•"/>
          </a:pPr>
          <a:r>
            <a:rPr lang="en-US" sz="1500" kern="1200"/>
            <a:t>Sample Test</a:t>
          </a:r>
        </a:p>
        <a:p>
          <a:pPr marL="114300" lvl="1" indent="-114300" algn="l" defTabSz="666750">
            <a:lnSpc>
              <a:spcPct val="90000"/>
            </a:lnSpc>
            <a:spcBef>
              <a:spcPct val="0"/>
            </a:spcBef>
            <a:spcAft>
              <a:spcPct val="15000"/>
            </a:spcAft>
            <a:buChar char="•"/>
          </a:pPr>
          <a:r>
            <a:rPr lang="en-US" sz="1500" kern="1200"/>
            <a:t>Test Large Usage</a:t>
          </a:r>
        </a:p>
      </dsp:txBody>
      <dsp:txXfrm>
        <a:off x="2186414" y="30636"/>
        <a:ext cx="1587437" cy="1199172"/>
      </dsp:txXfrm>
    </dsp:sp>
    <dsp:sp modelId="{1073590A-4654-4522-B411-616FBA0ED355}">
      <dsp:nvSpPr>
        <dsp:cNvPr id="0" name=""/>
        <dsp:cNvSpPr/>
      </dsp:nvSpPr>
      <dsp:spPr>
        <a:xfrm>
          <a:off x="2157642" y="1229808"/>
          <a:ext cx="1644981" cy="52801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kern="1200"/>
            <a:t>Customer Meters</a:t>
          </a:r>
        </a:p>
      </dsp:txBody>
      <dsp:txXfrm>
        <a:off x="2157642" y="1229808"/>
        <a:ext cx="1158437" cy="528015"/>
      </dsp:txXfrm>
    </dsp:sp>
    <dsp:sp modelId="{AC38EAE4-6FFE-416D-9A82-308FD4410584}">
      <dsp:nvSpPr>
        <dsp:cNvPr id="0" name=""/>
        <dsp:cNvSpPr/>
      </dsp:nvSpPr>
      <dsp:spPr>
        <a:xfrm>
          <a:off x="3362614" y="1313679"/>
          <a:ext cx="575743" cy="57574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CB9493-6265-4AB0-8977-229D2E8D0B09}">
      <dsp:nvSpPr>
        <dsp:cNvPr id="0" name=""/>
        <dsp:cNvSpPr/>
      </dsp:nvSpPr>
      <dsp:spPr>
        <a:xfrm>
          <a:off x="4080994" y="1864"/>
          <a:ext cx="1644981" cy="1227944"/>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Char char="•"/>
          </a:pPr>
          <a:r>
            <a:rPr lang="en-US" sz="1500" kern="1200"/>
            <a:t>Temporal alignment of Billed and Supplied</a:t>
          </a:r>
        </a:p>
      </dsp:txBody>
      <dsp:txXfrm>
        <a:off x="4109766" y="30636"/>
        <a:ext cx="1587437" cy="1199172"/>
      </dsp:txXfrm>
    </dsp:sp>
    <dsp:sp modelId="{08E82A42-D700-4C1D-B34C-0B4C2E41EBBC}">
      <dsp:nvSpPr>
        <dsp:cNvPr id="0" name=""/>
        <dsp:cNvSpPr/>
      </dsp:nvSpPr>
      <dsp:spPr>
        <a:xfrm>
          <a:off x="4080994" y="1229808"/>
          <a:ext cx="1644981" cy="52801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kern="1200"/>
            <a:t>Lag-time Correction</a:t>
          </a:r>
        </a:p>
      </dsp:txBody>
      <dsp:txXfrm>
        <a:off x="4080994" y="1229808"/>
        <a:ext cx="1158437" cy="528015"/>
      </dsp:txXfrm>
    </dsp:sp>
    <dsp:sp modelId="{B66EE511-4EC2-4564-9ED1-2CE0E15A59A5}">
      <dsp:nvSpPr>
        <dsp:cNvPr id="0" name=""/>
        <dsp:cNvSpPr/>
      </dsp:nvSpPr>
      <dsp:spPr>
        <a:xfrm>
          <a:off x="5285966" y="1313679"/>
          <a:ext cx="575743" cy="57574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6C33B0-3202-4C88-BF92-0D0F0D5F3B26}">
      <dsp:nvSpPr>
        <dsp:cNvPr id="0" name=""/>
        <dsp:cNvSpPr/>
      </dsp:nvSpPr>
      <dsp:spPr>
        <a:xfrm>
          <a:off x="1195966" y="2174576"/>
          <a:ext cx="1644981" cy="1227944"/>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Char char="•"/>
          </a:pPr>
          <a:r>
            <a:rPr lang="en-US" sz="1500" kern="1200"/>
            <a:t>More accurate values</a:t>
          </a:r>
        </a:p>
        <a:p>
          <a:pPr marL="114300" lvl="1" indent="-114300" algn="l" defTabSz="666750">
            <a:lnSpc>
              <a:spcPct val="90000"/>
            </a:lnSpc>
            <a:spcBef>
              <a:spcPct val="0"/>
            </a:spcBef>
            <a:spcAft>
              <a:spcPct val="15000"/>
            </a:spcAft>
            <a:buChar char="•"/>
          </a:pPr>
          <a:r>
            <a:rPr lang="en-US" sz="1500" kern="1200"/>
            <a:t>Improve Apparent Loss Costs</a:t>
          </a:r>
        </a:p>
      </dsp:txBody>
      <dsp:txXfrm>
        <a:off x="1224738" y="2203348"/>
        <a:ext cx="1587437" cy="1199172"/>
      </dsp:txXfrm>
    </dsp:sp>
    <dsp:sp modelId="{74FFAD1E-94D4-4F3C-930A-B847CFAC26E3}">
      <dsp:nvSpPr>
        <dsp:cNvPr id="0" name=""/>
        <dsp:cNvSpPr/>
      </dsp:nvSpPr>
      <dsp:spPr>
        <a:xfrm>
          <a:off x="1195966" y="3402521"/>
          <a:ext cx="1644981" cy="52801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kern="1200"/>
            <a:t>Retail Cost</a:t>
          </a:r>
        </a:p>
      </dsp:txBody>
      <dsp:txXfrm>
        <a:off x="1195966" y="3402521"/>
        <a:ext cx="1158437" cy="528015"/>
      </dsp:txXfrm>
    </dsp:sp>
    <dsp:sp modelId="{B7E99891-3215-4FBA-BBF7-EEF87FCEC907}">
      <dsp:nvSpPr>
        <dsp:cNvPr id="0" name=""/>
        <dsp:cNvSpPr/>
      </dsp:nvSpPr>
      <dsp:spPr>
        <a:xfrm>
          <a:off x="2400937" y="3486391"/>
          <a:ext cx="575743" cy="575743"/>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9000" r="-19000"/>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6ED087-0007-4AC7-A517-EFF154D1CAA2}">
      <dsp:nvSpPr>
        <dsp:cNvPr id="0" name=""/>
        <dsp:cNvSpPr/>
      </dsp:nvSpPr>
      <dsp:spPr>
        <a:xfrm>
          <a:off x="3119318" y="2174576"/>
          <a:ext cx="1644981" cy="1227944"/>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Char char="•"/>
          </a:pPr>
          <a:r>
            <a:rPr lang="en-US" sz="1500" kern="1200"/>
            <a:t>Direct/Indirect Expenses</a:t>
          </a:r>
        </a:p>
        <a:p>
          <a:pPr marL="114300" lvl="1" indent="-114300" algn="l" defTabSz="666750">
            <a:lnSpc>
              <a:spcPct val="90000"/>
            </a:lnSpc>
            <a:spcBef>
              <a:spcPct val="0"/>
            </a:spcBef>
            <a:spcAft>
              <a:spcPct val="15000"/>
            </a:spcAft>
            <a:buChar char="•"/>
          </a:pPr>
          <a:r>
            <a:rPr lang="en-US" sz="1500" kern="1200"/>
            <a:t>Improve Real Loss Costs</a:t>
          </a:r>
        </a:p>
      </dsp:txBody>
      <dsp:txXfrm>
        <a:off x="3148090" y="2203348"/>
        <a:ext cx="1587437" cy="1199172"/>
      </dsp:txXfrm>
    </dsp:sp>
    <dsp:sp modelId="{7FBAEEFB-981C-464E-BF9E-52CAD9F66380}">
      <dsp:nvSpPr>
        <dsp:cNvPr id="0" name=""/>
        <dsp:cNvSpPr/>
      </dsp:nvSpPr>
      <dsp:spPr>
        <a:xfrm>
          <a:off x="3119318" y="3402521"/>
          <a:ext cx="1644981" cy="528015"/>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kern="1200"/>
            <a:t>Production Cost</a:t>
          </a:r>
        </a:p>
      </dsp:txBody>
      <dsp:txXfrm>
        <a:off x="3119318" y="3402521"/>
        <a:ext cx="1158437" cy="528015"/>
      </dsp:txXfrm>
    </dsp:sp>
    <dsp:sp modelId="{3CF6E23F-3B86-441B-8C7F-5FD0265192AB}">
      <dsp:nvSpPr>
        <dsp:cNvPr id="0" name=""/>
        <dsp:cNvSpPr/>
      </dsp:nvSpPr>
      <dsp:spPr>
        <a:xfrm>
          <a:off x="4324290" y="3486391"/>
          <a:ext cx="575743" cy="575743"/>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4000" r="-24000"/>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CEEE14-ED76-4887-BE6D-1D796B7E30C8}">
      <dsp:nvSpPr>
        <dsp:cNvPr id="0" name=""/>
        <dsp:cNvSpPr/>
      </dsp:nvSpPr>
      <dsp:spPr>
        <a:xfrm rot="5400000">
          <a:off x="3367271" y="85971"/>
          <a:ext cx="1311620" cy="1141109"/>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a:t>1</a:t>
          </a:r>
        </a:p>
      </dsp:txBody>
      <dsp:txXfrm rot="-5400000">
        <a:off x="3630349" y="205110"/>
        <a:ext cx="785463" cy="902832"/>
      </dsp:txXfrm>
    </dsp:sp>
    <dsp:sp modelId="{BAE3ED7A-D57A-48B4-ABE8-FF93D1392DEA}">
      <dsp:nvSpPr>
        <dsp:cNvPr id="0" name=""/>
        <dsp:cNvSpPr/>
      </dsp:nvSpPr>
      <dsp:spPr>
        <a:xfrm>
          <a:off x="4764365" y="275073"/>
          <a:ext cx="3931959" cy="786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Improved reliability of self-reported water loss audit results</a:t>
          </a:r>
        </a:p>
      </dsp:txBody>
      <dsp:txXfrm>
        <a:off x="4764365" y="275073"/>
        <a:ext cx="3931959" cy="786972"/>
      </dsp:txXfrm>
    </dsp:sp>
    <dsp:sp modelId="{E41D4525-6715-49E5-B82A-CDFFBF5999E4}">
      <dsp:nvSpPr>
        <dsp:cNvPr id="0" name=""/>
        <dsp:cNvSpPr/>
      </dsp:nvSpPr>
      <dsp:spPr>
        <a:xfrm rot="5400000">
          <a:off x="2134872" y="85971"/>
          <a:ext cx="1311620" cy="1141109"/>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397950" y="205110"/>
        <a:ext cx="785463" cy="902832"/>
      </dsp:txXfrm>
    </dsp:sp>
    <dsp:sp modelId="{B455EC2C-32A8-4BE4-8FD8-183DDAC04B4C}">
      <dsp:nvSpPr>
        <dsp:cNvPr id="0" name=""/>
        <dsp:cNvSpPr/>
      </dsp:nvSpPr>
      <dsp:spPr>
        <a:xfrm rot="5400000">
          <a:off x="3942421" y="1199406"/>
          <a:ext cx="1311620" cy="1141109"/>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a:t>2</a:t>
          </a:r>
        </a:p>
      </dsp:txBody>
      <dsp:txXfrm rot="-5400000">
        <a:off x="4205499" y="1318545"/>
        <a:ext cx="785463" cy="902832"/>
      </dsp:txXfrm>
    </dsp:sp>
    <dsp:sp modelId="{C7C93AE4-4611-4466-98CB-E7DC124BC6B9}">
      <dsp:nvSpPr>
        <dsp:cNvPr id="0" name=""/>
        <dsp:cNvSpPr/>
      </dsp:nvSpPr>
      <dsp:spPr>
        <a:xfrm>
          <a:off x="0" y="1352404"/>
          <a:ext cx="3578828" cy="786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r" defTabSz="889000">
            <a:lnSpc>
              <a:spcPct val="90000"/>
            </a:lnSpc>
            <a:spcBef>
              <a:spcPct val="0"/>
            </a:spcBef>
            <a:spcAft>
              <a:spcPct val="35000"/>
            </a:spcAft>
            <a:buNone/>
          </a:pPr>
          <a:r>
            <a:rPr lang="en-US" sz="2000" kern="1200"/>
            <a:t>Improved data management practices</a:t>
          </a:r>
        </a:p>
      </dsp:txBody>
      <dsp:txXfrm>
        <a:off x="0" y="1352404"/>
        <a:ext cx="3578828" cy="786972"/>
      </dsp:txXfrm>
    </dsp:sp>
    <dsp:sp modelId="{8424A1F0-0EC0-47EA-B8A6-E79A73FDAAA1}">
      <dsp:nvSpPr>
        <dsp:cNvPr id="0" name=""/>
        <dsp:cNvSpPr/>
      </dsp:nvSpPr>
      <dsp:spPr>
        <a:xfrm rot="5400000">
          <a:off x="5174820" y="1199406"/>
          <a:ext cx="1311620" cy="1141109"/>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5437898" y="1318545"/>
        <a:ext cx="785463" cy="902832"/>
      </dsp:txXfrm>
    </dsp:sp>
    <dsp:sp modelId="{FFFF99E6-52A7-42B6-BDE1-4D0984D638BF}">
      <dsp:nvSpPr>
        <dsp:cNvPr id="0" name=""/>
        <dsp:cNvSpPr/>
      </dsp:nvSpPr>
      <dsp:spPr>
        <a:xfrm rot="5400000">
          <a:off x="3352381" y="2312578"/>
          <a:ext cx="1311620" cy="1141109"/>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a:t>3</a:t>
          </a:r>
        </a:p>
      </dsp:txBody>
      <dsp:txXfrm rot="-5400000">
        <a:off x="3615459" y="2431717"/>
        <a:ext cx="785463" cy="902832"/>
      </dsp:txXfrm>
    </dsp:sp>
    <dsp:sp modelId="{0A8EB8FA-604C-4D66-ACEE-424A72DCAB46}">
      <dsp:nvSpPr>
        <dsp:cNvPr id="0" name=""/>
        <dsp:cNvSpPr/>
      </dsp:nvSpPr>
      <dsp:spPr>
        <a:xfrm>
          <a:off x="4704799" y="2525745"/>
          <a:ext cx="3991520" cy="7869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Some of supporting data already tracked and reported</a:t>
          </a:r>
        </a:p>
      </dsp:txBody>
      <dsp:txXfrm>
        <a:off x="4704799" y="2525745"/>
        <a:ext cx="3991520" cy="786972"/>
      </dsp:txXfrm>
    </dsp:sp>
    <dsp:sp modelId="{D37F851F-DE0C-4FE5-B35F-9C3CAC03DA97}">
      <dsp:nvSpPr>
        <dsp:cNvPr id="0" name=""/>
        <dsp:cNvSpPr/>
      </dsp:nvSpPr>
      <dsp:spPr>
        <a:xfrm rot="5400000">
          <a:off x="2119982" y="2312578"/>
          <a:ext cx="1311620" cy="1141109"/>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383060" y="2431717"/>
        <a:ext cx="785463" cy="902832"/>
      </dsp:txXfrm>
    </dsp:sp>
    <dsp:sp modelId="{45B597B7-40AF-4083-8889-27F4E1B23136}">
      <dsp:nvSpPr>
        <dsp:cNvPr id="0" name=""/>
        <dsp:cNvSpPr/>
      </dsp:nvSpPr>
      <dsp:spPr>
        <a:xfrm rot="5400000">
          <a:off x="3943274" y="3426598"/>
          <a:ext cx="1311620" cy="1141109"/>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a:t>4</a:t>
          </a:r>
        </a:p>
      </dsp:txBody>
      <dsp:txXfrm rot="-5400000">
        <a:off x="4206352" y="3545737"/>
        <a:ext cx="785463" cy="902832"/>
      </dsp:txXfrm>
    </dsp:sp>
    <dsp:sp modelId="{FA6F1EC3-32C7-4E1F-BD3B-737CD2511178}">
      <dsp:nvSpPr>
        <dsp:cNvPr id="0" name=""/>
        <dsp:cNvSpPr/>
      </dsp:nvSpPr>
      <dsp:spPr>
        <a:xfrm>
          <a:off x="1987246" y="3602950"/>
          <a:ext cx="1416549" cy="786972"/>
        </a:xfrm>
        <a:prstGeom prst="rect">
          <a:avLst/>
        </a:prstGeom>
        <a:noFill/>
        <a:ln>
          <a:noFill/>
        </a:ln>
        <a:effectLst/>
      </dsp:spPr>
      <dsp:style>
        <a:lnRef idx="0">
          <a:scrgbClr r="0" g="0" b="0"/>
        </a:lnRef>
        <a:fillRef idx="0">
          <a:scrgbClr r="0" g="0" b="0"/>
        </a:fillRef>
        <a:effectRef idx="0">
          <a:scrgbClr r="0" g="0" b="0"/>
        </a:effectRef>
        <a:fontRef idx="minor"/>
      </dsp:style>
    </dsp:sp>
    <dsp:sp modelId="{1525AD53-8D41-45CC-BFE8-787009BA59C6}">
      <dsp:nvSpPr>
        <dsp:cNvPr id="0" name=""/>
        <dsp:cNvSpPr/>
      </dsp:nvSpPr>
      <dsp:spPr>
        <a:xfrm rot="5400000">
          <a:off x="5175672" y="3426598"/>
          <a:ext cx="1311620" cy="1141109"/>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5438750" y="3545737"/>
        <a:ext cx="785463" cy="902832"/>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08CB1534-8F09-5B44-891F-2F92A4F76746}" type="datetimeFigureOut">
              <a:rPr lang="en-US" smtClean="0"/>
              <a:t>2/14/2022</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6F925ED4-B862-F14D-99DF-36E58D048823}" type="slidenum">
              <a:rPr lang="en-US" smtClean="0"/>
              <a:t>‹#›</a:t>
            </a:fld>
            <a:endParaRPr lang="en-US"/>
          </a:p>
        </p:txBody>
      </p:sp>
    </p:spTree>
    <p:extLst>
      <p:ext uri="{BB962C8B-B14F-4D97-AF65-F5344CB8AC3E}">
        <p14:creationId xmlns:p14="http://schemas.microsoft.com/office/powerpoint/2010/main" val="15357047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FE014F9A-7FBF-744D-A86B-A33D4FA93365}" type="datetimeFigureOut">
              <a:rPr lang="en-US" smtClean="0"/>
              <a:t>2/14/2022</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E7C6CF9E-74D3-5947-9DDD-D2357AF77A93}" type="slidenum">
              <a:rPr lang="en-US" smtClean="0"/>
              <a:t>‹#›</a:t>
            </a:fld>
            <a:endParaRPr lang="en-US"/>
          </a:p>
        </p:txBody>
      </p:sp>
    </p:spTree>
    <p:extLst>
      <p:ext uri="{BB962C8B-B14F-4D97-AF65-F5344CB8AC3E}">
        <p14:creationId xmlns:p14="http://schemas.microsoft.com/office/powerpoint/2010/main" val="386819880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C6CF9E-74D3-5947-9DDD-D2357AF77A93}" type="slidenum">
              <a:rPr lang="en-US" smtClean="0"/>
              <a:t>1</a:t>
            </a:fld>
            <a:endParaRPr lang="en-US"/>
          </a:p>
        </p:txBody>
      </p:sp>
    </p:spTree>
    <p:extLst>
      <p:ext uri="{BB962C8B-B14F-4D97-AF65-F5344CB8AC3E}">
        <p14:creationId xmlns:p14="http://schemas.microsoft.com/office/powerpoint/2010/main" val="201861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all validations were complete the contractors provided the final deliverable, the final report on the validation study</a:t>
            </a:r>
          </a:p>
        </p:txBody>
      </p:sp>
      <p:sp>
        <p:nvSpPr>
          <p:cNvPr id="4" name="Slide Number Placeholder 3"/>
          <p:cNvSpPr>
            <a:spLocks noGrp="1"/>
          </p:cNvSpPr>
          <p:nvPr>
            <p:ph type="sldNum" sz="quarter" idx="5"/>
          </p:nvPr>
        </p:nvSpPr>
        <p:spPr/>
        <p:txBody>
          <a:bodyPr/>
          <a:lstStyle/>
          <a:p>
            <a:fld id="{E7C6CF9E-74D3-5947-9DDD-D2357AF77A93}" type="slidenum">
              <a:rPr lang="en-US" smtClean="0"/>
              <a:t>10</a:t>
            </a:fld>
            <a:endParaRPr lang="en-US"/>
          </a:p>
        </p:txBody>
      </p:sp>
    </p:spTree>
    <p:extLst>
      <p:ext uri="{BB962C8B-B14F-4D97-AF65-F5344CB8AC3E}">
        <p14:creationId xmlns:p14="http://schemas.microsoft.com/office/powerpoint/2010/main" val="907104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C6CF9E-74D3-5947-9DDD-D2357AF77A93}" type="slidenum">
              <a:rPr lang="en-US" smtClean="0"/>
              <a:t>11</a:t>
            </a:fld>
            <a:endParaRPr lang="en-US"/>
          </a:p>
        </p:txBody>
      </p:sp>
    </p:spTree>
    <p:extLst>
      <p:ext uri="{BB962C8B-B14F-4D97-AF65-F5344CB8AC3E}">
        <p14:creationId xmlns:p14="http://schemas.microsoft.com/office/powerpoint/2010/main" val="2983573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C6CF9E-74D3-5947-9DDD-D2357AF77A93}" type="slidenum">
              <a:rPr lang="en-US" smtClean="0"/>
              <a:t>12</a:t>
            </a:fld>
            <a:endParaRPr lang="en-US"/>
          </a:p>
        </p:txBody>
      </p:sp>
    </p:spTree>
    <p:extLst>
      <p:ext uri="{BB962C8B-B14F-4D97-AF65-F5344CB8AC3E}">
        <p14:creationId xmlns:p14="http://schemas.microsoft.com/office/powerpoint/2010/main" val="4284150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C6CF9E-74D3-5947-9DDD-D2357AF77A93}" type="slidenum">
              <a:rPr lang="en-US" smtClean="0"/>
              <a:t>13</a:t>
            </a:fld>
            <a:endParaRPr lang="en-US"/>
          </a:p>
        </p:txBody>
      </p:sp>
    </p:spTree>
    <p:extLst>
      <p:ext uri="{BB962C8B-B14F-4D97-AF65-F5344CB8AC3E}">
        <p14:creationId xmlns:p14="http://schemas.microsoft.com/office/powerpoint/2010/main" val="515447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C6CF9E-74D3-5947-9DDD-D2357AF77A93}" type="slidenum">
              <a:rPr lang="en-US" smtClean="0"/>
              <a:t>14</a:t>
            </a:fld>
            <a:endParaRPr lang="en-US"/>
          </a:p>
        </p:txBody>
      </p:sp>
    </p:spTree>
    <p:extLst>
      <p:ext uri="{BB962C8B-B14F-4D97-AF65-F5344CB8AC3E}">
        <p14:creationId xmlns:p14="http://schemas.microsoft.com/office/powerpoint/2010/main" val="2252581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C6CF9E-74D3-5947-9DDD-D2357AF77A93}" type="slidenum">
              <a:rPr lang="en-US" smtClean="0"/>
              <a:t>15</a:t>
            </a:fld>
            <a:endParaRPr lang="en-US"/>
          </a:p>
        </p:txBody>
      </p:sp>
    </p:spTree>
    <p:extLst>
      <p:ext uri="{BB962C8B-B14F-4D97-AF65-F5344CB8AC3E}">
        <p14:creationId xmlns:p14="http://schemas.microsoft.com/office/powerpoint/2010/main" val="65257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C6CF9E-74D3-5947-9DDD-D2357AF77A93}" type="slidenum">
              <a:rPr lang="en-US" smtClean="0"/>
              <a:t>16</a:t>
            </a:fld>
            <a:endParaRPr lang="en-US"/>
          </a:p>
        </p:txBody>
      </p:sp>
    </p:spTree>
    <p:extLst>
      <p:ext uri="{BB962C8B-B14F-4D97-AF65-F5344CB8AC3E}">
        <p14:creationId xmlns:p14="http://schemas.microsoft.com/office/powerpoint/2010/main" val="541114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C6CF9E-74D3-5947-9DDD-D2357AF77A93}" type="slidenum">
              <a:rPr lang="en-US" smtClean="0"/>
              <a:t>17</a:t>
            </a:fld>
            <a:endParaRPr lang="en-US"/>
          </a:p>
        </p:txBody>
      </p:sp>
    </p:spTree>
    <p:extLst>
      <p:ext uri="{BB962C8B-B14F-4D97-AF65-F5344CB8AC3E}">
        <p14:creationId xmlns:p14="http://schemas.microsoft.com/office/powerpoint/2010/main" val="3279053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C6CF9E-74D3-5947-9DDD-D2357AF77A93}" type="slidenum">
              <a:rPr lang="en-US" smtClean="0"/>
              <a:t>18</a:t>
            </a:fld>
            <a:endParaRPr lang="en-US"/>
          </a:p>
        </p:txBody>
      </p:sp>
    </p:spTree>
    <p:extLst>
      <p:ext uri="{BB962C8B-B14F-4D97-AF65-F5344CB8AC3E}">
        <p14:creationId xmlns:p14="http://schemas.microsoft.com/office/powerpoint/2010/main" val="3898329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C6CF9E-74D3-5947-9DDD-D2357AF77A93}" type="slidenum">
              <a:rPr lang="en-US" smtClean="0"/>
              <a:t>19</a:t>
            </a:fld>
            <a:endParaRPr lang="en-US"/>
          </a:p>
        </p:txBody>
      </p:sp>
    </p:spTree>
    <p:extLst>
      <p:ext uri="{BB962C8B-B14F-4D97-AF65-F5344CB8AC3E}">
        <p14:creationId xmlns:p14="http://schemas.microsoft.com/office/powerpoint/2010/main" val="2201183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discuss the study – a water loss auditor completes their water loss audit which includes self-assessing their data collection and reporting policies and practices</a:t>
            </a:r>
          </a:p>
        </p:txBody>
      </p:sp>
      <p:sp>
        <p:nvSpPr>
          <p:cNvPr id="4" name="Slide Number Placeholder 3"/>
          <p:cNvSpPr>
            <a:spLocks noGrp="1"/>
          </p:cNvSpPr>
          <p:nvPr>
            <p:ph type="sldNum" sz="quarter" idx="5"/>
          </p:nvPr>
        </p:nvSpPr>
        <p:spPr/>
        <p:txBody>
          <a:bodyPr/>
          <a:lstStyle/>
          <a:p>
            <a:fld id="{E7C6CF9E-74D3-5947-9DDD-D2357AF77A93}" type="slidenum">
              <a:rPr lang="en-US" smtClean="0"/>
              <a:t>2</a:t>
            </a:fld>
            <a:endParaRPr lang="en-US"/>
          </a:p>
        </p:txBody>
      </p:sp>
    </p:spTree>
    <p:extLst>
      <p:ext uri="{BB962C8B-B14F-4D97-AF65-F5344CB8AC3E}">
        <p14:creationId xmlns:p14="http://schemas.microsoft.com/office/powerpoint/2010/main" val="4006047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C6CF9E-74D3-5947-9DDD-D2357AF77A93}" type="slidenum">
              <a:rPr lang="en-US" smtClean="0"/>
              <a:t>20</a:t>
            </a:fld>
            <a:endParaRPr lang="en-US"/>
          </a:p>
        </p:txBody>
      </p:sp>
    </p:spTree>
    <p:extLst>
      <p:ext uri="{BB962C8B-B14F-4D97-AF65-F5344CB8AC3E}">
        <p14:creationId xmlns:p14="http://schemas.microsoft.com/office/powerpoint/2010/main" val="1978796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C6CF9E-74D3-5947-9DDD-D2357AF77A93}" type="slidenum">
              <a:rPr lang="en-US" smtClean="0"/>
              <a:t>21</a:t>
            </a:fld>
            <a:endParaRPr lang="en-US"/>
          </a:p>
        </p:txBody>
      </p:sp>
    </p:spTree>
    <p:extLst>
      <p:ext uri="{BB962C8B-B14F-4D97-AF65-F5344CB8AC3E}">
        <p14:creationId xmlns:p14="http://schemas.microsoft.com/office/powerpoint/2010/main" val="1692022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C6CF9E-74D3-5947-9DDD-D2357AF77A93}" type="slidenum">
              <a:rPr lang="en-US" smtClean="0"/>
              <a:t>22</a:t>
            </a:fld>
            <a:endParaRPr lang="en-US"/>
          </a:p>
        </p:txBody>
      </p:sp>
    </p:spTree>
    <p:extLst>
      <p:ext uri="{BB962C8B-B14F-4D97-AF65-F5344CB8AC3E}">
        <p14:creationId xmlns:p14="http://schemas.microsoft.com/office/powerpoint/2010/main" val="2954229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comes the process of validation. Validation is outlined in these WRF reports. WRF Project 5057 updated to include changes in the AWWA V6 FWAS.</a:t>
            </a:r>
          </a:p>
        </p:txBody>
      </p:sp>
      <p:sp>
        <p:nvSpPr>
          <p:cNvPr id="4" name="Slide Number Placeholder 3"/>
          <p:cNvSpPr>
            <a:spLocks noGrp="1"/>
          </p:cNvSpPr>
          <p:nvPr>
            <p:ph type="sldNum" sz="quarter" idx="5"/>
          </p:nvPr>
        </p:nvSpPr>
        <p:spPr/>
        <p:txBody>
          <a:bodyPr/>
          <a:lstStyle/>
          <a:p>
            <a:fld id="{E7C6CF9E-74D3-5947-9DDD-D2357AF77A93}" type="slidenum">
              <a:rPr lang="en-US" smtClean="0"/>
              <a:t>3</a:t>
            </a:fld>
            <a:endParaRPr lang="en-US"/>
          </a:p>
        </p:txBody>
      </p:sp>
    </p:spTree>
    <p:extLst>
      <p:ext uri="{BB962C8B-B14F-4D97-AF65-F5344CB8AC3E}">
        <p14:creationId xmlns:p14="http://schemas.microsoft.com/office/powerpoint/2010/main" val="3561947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C6CF9E-74D3-5947-9DDD-D2357AF77A93}" type="slidenum">
              <a:rPr lang="en-US" smtClean="0"/>
              <a:t>4</a:t>
            </a:fld>
            <a:endParaRPr lang="en-US"/>
          </a:p>
        </p:txBody>
      </p:sp>
    </p:spTree>
    <p:extLst>
      <p:ext uri="{BB962C8B-B14F-4D97-AF65-F5344CB8AC3E}">
        <p14:creationId xmlns:p14="http://schemas.microsoft.com/office/powerpoint/2010/main" val="1513145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Encouraged by other states programs and the </a:t>
            </a:r>
            <a:r>
              <a:rPr lang="en-US"/>
              <a:t>industry standards</a:t>
            </a:r>
          </a:p>
        </p:txBody>
      </p:sp>
      <p:sp>
        <p:nvSpPr>
          <p:cNvPr id="4" name="Slide Number Placeholder 3"/>
          <p:cNvSpPr>
            <a:spLocks noGrp="1"/>
          </p:cNvSpPr>
          <p:nvPr>
            <p:ph type="sldNum" sz="quarter" idx="5"/>
          </p:nvPr>
        </p:nvSpPr>
        <p:spPr/>
        <p:txBody>
          <a:bodyPr/>
          <a:lstStyle/>
          <a:p>
            <a:fld id="{E7C6CF9E-74D3-5947-9DDD-D2357AF77A93}" type="slidenum">
              <a:rPr lang="en-US" smtClean="0"/>
              <a:t>5</a:t>
            </a:fld>
            <a:endParaRPr lang="en-US"/>
          </a:p>
        </p:txBody>
      </p:sp>
    </p:spTree>
    <p:extLst>
      <p:ext uri="{BB962C8B-B14F-4D97-AF65-F5344CB8AC3E}">
        <p14:creationId xmlns:p14="http://schemas.microsoft.com/office/powerpoint/2010/main" val="774183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Limited to 10 due to funding</a:t>
            </a:r>
          </a:p>
        </p:txBody>
      </p:sp>
      <p:sp>
        <p:nvSpPr>
          <p:cNvPr id="4" name="Slide Number Placeholder 3"/>
          <p:cNvSpPr>
            <a:spLocks noGrp="1"/>
          </p:cNvSpPr>
          <p:nvPr>
            <p:ph type="sldNum" sz="quarter" idx="5"/>
          </p:nvPr>
        </p:nvSpPr>
        <p:spPr/>
        <p:txBody>
          <a:bodyPr/>
          <a:lstStyle/>
          <a:p>
            <a:fld id="{E7C6CF9E-74D3-5947-9DDD-D2357AF77A93}" type="slidenum">
              <a:rPr lang="en-US" smtClean="0"/>
              <a:t>6</a:t>
            </a:fld>
            <a:endParaRPr lang="en-US"/>
          </a:p>
        </p:txBody>
      </p:sp>
    </p:spTree>
    <p:extLst>
      <p:ext uri="{BB962C8B-B14F-4D97-AF65-F5344CB8AC3E}">
        <p14:creationId xmlns:p14="http://schemas.microsoft.com/office/powerpoint/2010/main" val="1724374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C6CF9E-74D3-5947-9DDD-D2357AF77A93}" type="slidenum">
              <a:rPr lang="en-US" smtClean="0"/>
              <a:t>7</a:t>
            </a:fld>
            <a:endParaRPr lang="en-US"/>
          </a:p>
        </p:txBody>
      </p:sp>
    </p:spTree>
    <p:extLst>
      <p:ext uri="{BB962C8B-B14F-4D97-AF65-F5344CB8AC3E}">
        <p14:creationId xmlns:p14="http://schemas.microsoft.com/office/powerpoint/2010/main" val="3497148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Validators use the methodology of validation questions to discuss each field in the audit to determine if the assessment score was accurately assessed. In asking the questions, they may find that the reporting of information was not the best available information and ask for the utility to provide all data and report it accurately in the audit. The validation meetings help inform better data collection and reporting practices.</a:t>
            </a:r>
          </a:p>
        </p:txBody>
      </p:sp>
      <p:sp>
        <p:nvSpPr>
          <p:cNvPr id="4" name="Slide Number Placeholder 3"/>
          <p:cNvSpPr>
            <a:spLocks noGrp="1"/>
          </p:cNvSpPr>
          <p:nvPr>
            <p:ph type="sldNum" sz="quarter" idx="5"/>
          </p:nvPr>
        </p:nvSpPr>
        <p:spPr/>
        <p:txBody>
          <a:bodyPr/>
          <a:lstStyle/>
          <a:p>
            <a:fld id="{E7C6CF9E-74D3-5947-9DDD-D2357AF77A93}" type="slidenum">
              <a:rPr lang="en-US" smtClean="0"/>
              <a:t>8</a:t>
            </a:fld>
            <a:endParaRPr lang="en-US"/>
          </a:p>
        </p:txBody>
      </p:sp>
    </p:spTree>
    <p:extLst>
      <p:ext uri="{BB962C8B-B14F-4D97-AF65-F5344CB8AC3E}">
        <p14:creationId xmlns:p14="http://schemas.microsoft.com/office/powerpoint/2010/main" val="3099837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Once the validator feels the validation is complete, they provide a validation report with pre/post validation scores of assessment score and performance indicators; and recommendations for next steps.</a:t>
            </a:r>
          </a:p>
          <a:p>
            <a:endParaRPr lang="en-US" dirty="0"/>
          </a:p>
        </p:txBody>
      </p:sp>
      <p:sp>
        <p:nvSpPr>
          <p:cNvPr id="4" name="Slide Number Placeholder 3"/>
          <p:cNvSpPr>
            <a:spLocks noGrp="1"/>
          </p:cNvSpPr>
          <p:nvPr>
            <p:ph type="sldNum" sz="quarter" idx="5"/>
          </p:nvPr>
        </p:nvSpPr>
        <p:spPr/>
        <p:txBody>
          <a:bodyPr/>
          <a:lstStyle/>
          <a:p>
            <a:fld id="{E7C6CF9E-74D3-5947-9DDD-D2357AF77A93}" type="slidenum">
              <a:rPr lang="en-US" smtClean="0"/>
              <a:t>9</a:t>
            </a:fld>
            <a:endParaRPr lang="en-US"/>
          </a:p>
        </p:txBody>
      </p:sp>
    </p:spTree>
    <p:extLst>
      <p:ext uri="{BB962C8B-B14F-4D97-AF65-F5344CB8AC3E}">
        <p14:creationId xmlns:p14="http://schemas.microsoft.com/office/powerpoint/2010/main" val="979288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40290"/>
            <a:ext cx="7772400" cy="1470025"/>
          </a:xfrm>
        </p:spPr>
        <p:txBody>
          <a:bodyPr/>
          <a:lstStyle>
            <a:lvl1pPr>
              <a:defRPr baseline="0"/>
            </a:lvl1pPr>
          </a:lstStyle>
          <a:p>
            <a:r>
              <a:rPr lang="en-US"/>
              <a:t>1. Section Heading Slide</a:t>
            </a:r>
            <a:br>
              <a:rPr lang="en-US"/>
            </a:br>
            <a:r>
              <a:rPr lang="en-US"/>
              <a:t>One or Two Lines, Leading Caps</a:t>
            </a:r>
          </a:p>
        </p:txBody>
      </p:sp>
      <p:sp>
        <p:nvSpPr>
          <p:cNvPr id="6" name="Slide Number Placeholder 5"/>
          <p:cNvSpPr>
            <a:spLocks noGrp="1"/>
          </p:cNvSpPr>
          <p:nvPr>
            <p:ph type="sldNum" sz="quarter" idx="12"/>
          </p:nvPr>
        </p:nvSpPr>
        <p:spPr/>
        <p:txBody>
          <a:bodyPr/>
          <a:lstStyle/>
          <a:p>
            <a:fld id="{E25C318A-713C-E34F-BE3B-BC9114480D09}" type="slidenum">
              <a:rPr lang="en-US" smtClean="0"/>
              <a:t>‹#›</a:t>
            </a:fld>
            <a:endParaRPr lang="en-US"/>
          </a:p>
        </p:txBody>
      </p:sp>
    </p:spTree>
    <p:extLst>
      <p:ext uri="{BB962C8B-B14F-4D97-AF65-F5344CB8AC3E}">
        <p14:creationId xmlns:p14="http://schemas.microsoft.com/office/powerpoint/2010/main" val="1313711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25C318A-713C-E34F-BE3B-BC9114480D09}" type="slidenum">
              <a:rPr lang="en-US" smtClean="0"/>
              <a:t>‹#›</a:t>
            </a:fld>
            <a:endParaRPr lang="en-US"/>
          </a:p>
        </p:txBody>
      </p:sp>
    </p:spTree>
    <p:extLst>
      <p:ext uri="{BB962C8B-B14F-4D97-AF65-F5344CB8AC3E}">
        <p14:creationId xmlns:p14="http://schemas.microsoft.com/office/powerpoint/2010/main" val="379050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25C318A-713C-E34F-BE3B-BC9114480D09}" type="slidenum">
              <a:rPr lang="en-US" smtClean="0"/>
              <a:t>‹#›</a:t>
            </a:fld>
            <a:endParaRPr lang="en-US"/>
          </a:p>
        </p:txBody>
      </p:sp>
    </p:spTree>
    <p:extLst>
      <p:ext uri="{BB962C8B-B14F-4D97-AF65-F5344CB8AC3E}">
        <p14:creationId xmlns:p14="http://schemas.microsoft.com/office/powerpoint/2010/main" val="1897788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6523" y="4589374"/>
            <a:ext cx="8546123" cy="58453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316523" y="290147"/>
            <a:ext cx="8546123" cy="42439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316523" y="5149740"/>
            <a:ext cx="8546123" cy="793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E25C318A-713C-E34F-BE3B-BC9114480D09}" type="slidenum">
              <a:rPr lang="en-US" smtClean="0"/>
              <a:t>‹#›</a:t>
            </a:fld>
            <a:endParaRPr lang="en-US"/>
          </a:p>
        </p:txBody>
      </p:sp>
    </p:spTree>
    <p:extLst>
      <p:ext uri="{BB962C8B-B14F-4D97-AF65-F5344CB8AC3E}">
        <p14:creationId xmlns:p14="http://schemas.microsoft.com/office/powerpoint/2010/main" val="674598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49D0E-DD11-47A0-B3EE-F4E56C0B68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7FB0984-F3ED-401E-AFD7-8102E5EFF3C0}"/>
              </a:ext>
            </a:extLst>
          </p:cNvPr>
          <p:cNvSpPr>
            <a:spLocks noGrp="1"/>
          </p:cNvSpPr>
          <p:nvPr>
            <p:ph type="sldNum" sz="quarter" idx="10"/>
          </p:nvPr>
        </p:nvSpPr>
        <p:spPr/>
        <p:txBody>
          <a:bodyPr/>
          <a:lstStyle/>
          <a:p>
            <a:fld id="{E25C318A-713C-E34F-BE3B-BC9114480D09}" type="slidenum">
              <a:rPr lang="en-US" smtClean="0"/>
              <a:pPr/>
              <a:t>‹#›</a:t>
            </a:fld>
            <a:endParaRPr lang="en-US"/>
          </a:p>
        </p:txBody>
      </p:sp>
      <p:sp>
        <p:nvSpPr>
          <p:cNvPr id="4" name="Content Placeholder 2">
            <a:extLst>
              <a:ext uri="{FF2B5EF4-FFF2-40B4-BE49-F238E27FC236}">
                <a16:creationId xmlns:a16="http://schemas.microsoft.com/office/drawing/2014/main" id="{3D80A77E-1576-47A3-AE1F-D8A100419B75}"/>
              </a:ext>
            </a:extLst>
          </p:cNvPr>
          <p:cNvSpPr>
            <a:spLocks noGrp="1"/>
          </p:cNvSpPr>
          <p:nvPr>
            <p:ph idx="1"/>
          </p:nvPr>
        </p:nvSpPr>
        <p:spPr>
          <a:xfrm>
            <a:off x="219808" y="1330999"/>
            <a:ext cx="8695592" cy="2731048"/>
          </a:xfrm>
        </p:spPr>
        <p:txBody>
          <a:bodyPr/>
          <a:lstStyle>
            <a:lvl1pPr marL="0" indent="0" algn="ctr">
              <a:buNone/>
              <a:defRPr/>
            </a:lvl1pPr>
          </a:lstStyle>
          <a:p>
            <a:pPr lvl="0"/>
            <a:r>
              <a:rPr lang="en-US"/>
              <a:t>Click to edit Master text styles</a:t>
            </a:r>
          </a:p>
        </p:txBody>
      </p:sp>
      <p:pic>
        <p:nvPicPr>
          <p:cNvPr id="5" name="Picture 4">
            <a:extLst>
              <a:ext uri="{FF2B5EF4-FFF2-40B4-BE49-F238E27FC236}">
                <a16:creationId xmlns:a16="http://schemas.microsoft.com/office/drawing/2014/main" id="{E6321841-F75C-45FA-8F33-34C8A7FAAB09}"/>
              </a:ext>
            </a:extLst>
          </p:cNvPr>
          <p:cNvPicPr>
            <a:picLocks noChangeAspect="1"/>
          </p:cNvPicPr>
          <p:nvPr userDrawn="1"/>
        </p:nvPicPr>
        <p:blipFill>
          <a:blip r:embed="rId2"/>
          <a:srcRect/>
          <a:stretch/>
        </p:blipFill>
        <p:spPr>
          <a:xfrm>
            <a:off x="2291727" y="4281706"/>
            <a:ext cx="4560545" cy="1147809"/>
          </a:xfrm>
          <a:prstGeom prst="rect">
            <a:avLst/>
          </a:prstGeom>
        </p:spPr>
      </p:pic>
    </p:spTree>
    <p:extLst>
      <p:ext uri="{BB962C8B-B14F-4D97-AF65-F5344CB8AC3E}">
        <p14:creationId xmlns:p14="http://schemas.microsoft.com/office/powerpoint/2010/main" val="25486573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7"/>
          <a:srcRect/>
          <a:stretch/>
        </p:blipFill>
        <p:spPr>
          <a:xfrm>
            <a:off x="-9144" y="6136493"/>
            <a:ext cx="9162288" cy="739091"/>
          </a:xfrm>
          <a:prstGeom prst="rect">
            <a:avLst/>
          </a:prstGeom>
        </p:spPr>
      </p:pic>
      <p:sp>
        <p:nvSpPr>
          <p:cNvPr id="2" name="Title Placeholder 1"/>
          <p:cNvSpPr>
            <a:spLocks noGrp="1"/>
          </p:cNvSpPr>
          <p:nvPr>
            <p:ph type="title"/>
          </p:nvPr>
        </p:nvSpPr>
        <p:spPr>
          <a:xfrm>
            <a:off x="219808" y="201373"/>
            <a:ext cx="8695592" cy="90982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19808" y="1330998"/>
            <a:ext cx="8695592" cy="46523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7189608" y="6436807"/>
            <a:ext cx="1862228" cy="317918"/>
          </a:xfrm>
          <a:prstGeom prst="rect">
            <a:avLst/>
          </a:prstGeom>
        </p:spPr>
        <p:txBody>
          <a:bodyPr vert="horz" lIns="91440" tIns="45720" rIns="91440" bIns="45720" rtlCol="0" anchor="ctr"/>
          <a:lstStyle>
            <a:lvl1pPr algn="r">
              <a:defRPr sz="1200">
                <a:solidFill>
                  <a:schemeClr val="bg1"/>
                </a:solidFill>
              </a:defRPr>
            </a:lvl1pPr>
          </a:lstStyle>
          <a:p>
            <a:fld id="{E25C318A-713C-E34F-BE3B-BC9114480D09}" type="slidenum">
              <a:rPr lang="en-US" smtClean="0"/>
              <a:pPr/>
              <a:t>‹#›</a:t>
            </a:fld>
            <a:endParaRPr lang="en-US"/>
          </a:p>
        </p:txBody>
      </p:sp>
    </p:spTree>
    <p:extLst>
      <p:ext uri="{BB962C8B-B14F-4D97-AF65-F5344CB8AC3E}">
        <p14:creationId xmlns:p14="http://schemas.microsoft.com/office/powerpoint/2010/main" val="2710088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7" r:id="rId4"/>
    <p:sldLayoutId id="2147483658" r:id="rId5"/>
  </p:sldLayoutIdLst>
  <p:hf hdr="0" ftr="0" dt="0"/>
  <p:txStyles>
    <p:titleStyle>
      <a:lvl1pPr algn="ctr" defTabSz="457200" rtl="0" eaLnBrk="1" latinLnBrk="0" hangingPunct="1">
        <a:spcBef>
          <a:spcPct val="0"/>
        </a:spcBef>
        <a:buNone/>
        <a:defRPr sz="4400" kern="1200">
          <a:solidFill>
            <a:srgbClr val="295E9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18" Type="http://schemas.openxmlformats.org/officeDocument/2006/relationships/image" Target="../media/image51.png"/><Relationship Id="rId3" Type="http://schemas.microsoft.com/office/2017/06/relationships/model3d" Target="../media/model3d1.glb"/><Relationship Id="rId7" Type="http://schemas.openxmlformats.org/officeDocument/2006/relationships/image" Target="../media/image42.png"/><Relationship Id="rId12" Type="http://schemas.openxmlformats.org/officeDocument/2006/relationships/image" Target="../media/image47.svg"/><Relationship Id="rId17" Type="http://schemas.openxmlformats.org/officeDocument/2006/relationships/image" Target="../media/image50.png"/><Relationship Id="rId2" Type="http://schemas.openxmlformats.org/officeDocument/2006/relationships/notesSlide" Target="../notesSlides/notesSlide22.xml"/><Relationship Id="rId16" Type="http://schemas.openxmlformats.org/officeDocument/2006/relationships/hyperlink" Target="mailto:Daniel.Rice@twdb.texas.gov" TargetMode="External"/><Relationship Id="rId1" Type="http://schemas.openxmlformats.org/officeDocument/2006/relationships/slideLayout" Target="../slideLayouts/slideLayout4.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hyperlink" Target="mailto:John.Sutton@twdb.texas.gov" TargetMode="External"/><Relationship Id="rId10" Type="http://schemas.openxmlformats.org/officeDocument/2006/relationships/image" Target="../media/image45.svg"/><Relationship Id="rId19" Type="http://schemas.openxmlformats.org/officeDocument/2006/relationships/image" Target="../media/image52.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CC3B8-90A2-4C06-9C09-480FFCB63796}"/>
              </a:ext>
            </a:extLst>
          </p:cNvPr>
          <p:cNvSpPr>
            <a:spLocks noGrp="1"/>
          </p:cNvSpPr>
          <p:nvPr>
            <p:ph type="ctrTitle"/>
          </p:nvPr>
        </p:nvSpPr>
        <p:spPr/>
        <p:txBody>
          <a:bodyPr>
            <a:normAutofit fontScale="90000"/>
          </a:bodyPr>
          <a:lstStyle/>
          <a:p>
            <a:r>
              <a:rPr lang="en-US"/>
              <a:t>The Texas Water Loss Audit Validation (TWLAV) Study</a:t>
            </a:r>
            <a:br>
              <a:rPr lang="en-US"/>
            </a:br>
            <a:r>
              <a:rPr lang="en-US" sz="3100"/>
              <a:t>Results from the 2020 Water Loss Audit Validations</a:t>
            </a:r>
            <a:endParaRPr lang="en-US"/>
          </a:p>
        </p:txBody>
      </p:sp>
      <p:sp>
        <p:nvSpPr>
          <p:cNvPr id="3" name="Slide Number Placeholder 2">
            <a:extLst>
              <a:ext uri="{FF2B5EF4-FFF2-40B4-BE49-F238E27FC236}">
                <a16:creationId xmlns:a16="http://schemas.microsoft.com/office/drawing/2014/main" id="{3E8B7146-AF21-4CA2-842E-17BFE7BDC493}"/>
              </a:ext>
            </a:extLst>
          </p:cNvPr>
          <p:cNvSpPr>
            <a:spLocks noGrp="1"/>
          </p:cNvSpPr>
          <p:nvPr>
            <p:ph type="sldNum" sz="quarter" idx="12"/>
          </p:nvPr>
        </p:nvSpPr>
        <p:spPr/>
        <p:txBody>
          <a:bodyPr/>
          <a:lstStyle/>
          <a:p>
            <a:fld id="{E25C318A-713C-E34F-BE3B-BC9114480D09}" type="slidenum">
              <a:rPr lang="en-US" smtClean="0"/>
              <a:t>1</a:t>
            </a:fld>
            <a:endParaRPr lang="en-US"/>
          </a:p>
        </p:txBody>
      </p:sp>
      <p:sp>
        <p:nvSpPr>
          <p:cNvPr id="4" name="TextBox 3">
            <a:extLst>
              <a:ext uri="{FF2B5EF4-FFF2-40B4-BE49-F238E27FC236}">
                <a16:creationId xmlns:a16="http://schemas.microsoft.com/office/drawing/2014/main" id="{58A2A5F6-EC90-4E2D-9BFC-3F33D7D0B264}"/>
              </a:ext>
            </a:extLst>
          </p:cNvPr>
          <p:cNvSpPr txBox="1"/>
          <p:nvPr/>
        </p:nvSpPr>
        <p:spPr>
          <a:xfrm>
            <a:off x="2301891" y="4247686"/>
            <a:ext cx="4540218" cy="830997"/>
          </a:xfrm>
          <a:prstGeom prst="rect">
            <a:avLst/>
          </a:prstGeom>
          <a:noFill/>
        </p:spPr>
        <p:txBody>
          <a:bodyPr wrap="none" rtlCol="0">
            <a:spAutoFit/>
          </a:bodyPr>
          <a:lstStyle/>
          <a:p>
            <a:pPr algn="ctr"/>
            <a:r>
              <a:rPr lang="en-US" sz="2400"/>
              <a:t>Daniel Rice</a:t>
            </a:r>
          </a:p>
          <a:p>
            <a:pPr algn="ctr"/>
            <a:r>
              <a:rPr lang="en-US" sz="2400"/>
              <a:t>Municipal Conservation Team Lead</a:t>
            </a:r>
          </a:p>
        </p:txBody>
      </p:sp>
      <p:sp>
        <p:nvSpPr>
          <p:cNvPr id="6" name="TextBox 5">
            <a:extLst>
              <a:ext uri="{FF2B5EF4-FFF2-40B4-BE49-F238E27FC236}">
                <a16:creationId xmlns:a16="http://schemas.microsoft.com/office/drawing/2014/main" id="{13E9A721-1BD2-49A4-8AE9-65F5083044A7}"/>
              </a:ext>
            </a:extLst>
          </p:cNvPr>
          <p:cNvSpPr txBox="1"/>
          <p:nvPr/>
        </p:nvSpPr>
        <p:spPr>
          <a:xfrm>
            <a:off x="1591176" y="5347765"/>
            <a:ext cx="5961648" cy="646331"/>
          </a:xfrm>
          <a:prstGeom prst="rect">
            <a:avLst/>
          </a:prstGeom>
          <a:noFill/>
        </p:spPr>
        <p:txBody>
          <a:bodyPr wrap="square">
            <a:spAutoFit/>
          </a:bodyPr>
          <a:lstStyle/>
          <a:p>
            <a:pPr marL="0" indent="0" algn="ctr">
              <a:spcBef>
                <a:spcPts val="0"/>
              </a:spcBef>
              <a:buNone/>
            </a:pPr>
            <a:r>
              <a:rPr lang="en-US" sz="1800" i="1"/>
              <a:t>Unless specifically noted, this presentation does not </a:t>
            </a:r>
          </a:p>
          <a:p>
            <a:pPr marL="0" indent="0" algn="ctr">
              <a:spcBef>
                <a:spcPts val="0"/>
              </a:spcBef>
              <a:buNone/>
            </a:pPr>
            <a:r>
              <a:rPr lang="en-US" sz="1800" i="1"/>
              <a:t>necessarily reflect official Board positions or decisions. </a:t>
            </a:r>
            <a:endParaRPr lang="en-US" sz="1800"/>
          </a:p>
        </p:txBody>
      </p:sp>
    </p:spTree>
    <p:extLst>
      <p:ext uri="{BB962C8B-B14F-4D97-AF65-F5344CB8AC3E}">
        <p14:creationId xmlns:p14="http://schemas.microsoft.com/office/powerpoint/2010/main" val="3731549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4BC15-A799-483F-A2C6-DE9529160ED3}"/>
              </a:ext>
            </a:extLst>
          </p:cNvPr>
          <p:cNvSpPr>
            <a:spLocks noGrp="1"/>
          </p:cNvSpPr>
          <p:nvPr>
            <p:ph type="title"/>
          </p:nvPr>
        </p:nvSpPr>
        <p:spPr>
          <a:xfrm>
            <a:off x="219808" y="201373"/>
            <a:ext cx="8695592" cy="909828"/>
          </a:xfrm>
        </p:spPr>
        <p:txBody>
          <a:bodyPr anchor="ctr">
            <a:normAutofit/>
          </a:bodyPr>
          <a:lstStyle/>
          <a:p>
            <a:r>
              <a:rPr lang="en-US"/>
              <a:t>TWLAV Study: Deliverables</a:t>
            </a:r>
          </a:p>
        </p:txBody>
      </p:sp>
      <p:pic>
        <p:nvPicPr>
          <p:cNvPr id="7" name="Picture 6">
            <a:extLst>
              <a:ext uri="{FF2B5EF4-FFF2-40B4-BE49-F238E27FC236}">
                <a16:creationId xmlns:a16="http://schemas.microsoft.com/office/drawing/2014/main" id="{95264A94-01B4-4832-9E4A-FD26229A8314}"/>
              </a:ext>
            </a:extLst>
          </p:cNvPr>
          <p:cNvPicPr>
            <a:picLocks noChangeAspect="1"/>
          </p:cNvPicPr>
          <p:nvPr/>
        </p:nvPicPr>
        <p:blipFill>
          <a:blip r:embed="rId3"/>
          <a:stretch>
            <a:fillRect/>
          </a:stretch>
        </p:blipFill>
        <p:spPr>
          <a:xfrm>
            <a:off x="2392612" y="1330998"/>
            <a:ext cx="4349983" cy="4652389"/>
          </a:xfrm>
          <a:prstGeom prst="rect">
            <a:avLst/>
          </a:prstGeom>
          <a:noFill/>
        </p:spPr>
      </p:pic>
      <p:sp>
        <p:nvSpPr>
          <p:cNvPr id="4" name="Slide Number Placeholder 3">
            <a:extLst>
              <a:ext uri="{FF2B5EF4-FFF2-40B4-BE49-F238E27FC236}">
                <a16:creationId xmlns:a16="http://schemas.microsoft.com/office/drawing/2014/main" id="{332758A5-EFF3-4D6F-A29D-88E4096A5913}"/>
              </a:ext>
            </a:extLst>
          </p:cNvPr>
          <p:cNvSpPr>
            <a:spLocks noGrp="1"/>
          </p:cNvSpPr>
          <p:nvPr>
            <p:ph type="sldNum" sz="quarter" idx="12"/>
          </p:nvPr>
        </p:nvSpPr>
        <p:spPr>
          <a:xfrm>
            <a:off x="7189608" y="6436807"/>
            <a:ext cx="1862228" cy="317918"/>
          </a:xfrm>
        </p:spPr>
        <p:txBody>
          <a:bodyPr anchor="ctr">
            <a:normAutofit/>
          </a:bodyPr>
          <a:lstStyle/>
          <a:p>
            <a:pPr>
              <a:spcAft>
                <a:spcPts val="600"/>
              </a:spcAft>
            </a:pPr>
            <a:fld id="{E25C318A-713C-E34F-BE3B-BC9114480D09}" type="slidenum">
              <a:rPr lang="en-US" smtClean="0"/>
              <a:pPr>
                <a:spcAft>
                  <a:spcPts val="600"/>
                </a:spcAft>
              </a:pPr>
              <a:t>10</a:t>
            </a:fld>
            <a:endParaRPr lang="en-US"/>
          </a:p>
        </p:txBody>
      </p:sp>
    </p:spTree>
    <p:extLst>
      <p:ext uri="{BB962C8B-B14F-4D97-AF65-F5344CB8AC3E}">
        <p14:creationId xmlns:p14="http://schemas.microsoft.com/office/powerpoint/2010/main" val="2660752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4BC15-A799-483F-A2C6-DE9529160ED3}"/>
              </a:ext>
            </a:extLst>
          </p:cNvPr>
          <p:cNvSpPr>
            <a:spLocks noGrp="1"/>
          </p:cNvSpPr>
          <p:nvPr>
            <p:ph type="title"/>
          </p:nvPr>
        </p:nvSpPr>
        <p:spPr>
          <a:xfrm>
            <a:off x="316523" y="5011402"/>
            <a:ext cx="8546123" cy="584532"/>
          </a:xfrm>
        </p:spPr>
        <p:txBody>
          <a:bodyPr anchor="b">
            <a:normAutofit/>
          </a:bodyPr>
          <a:lstStyle/>
          <a:p>
            <a:r>
              <a:rPr lang="en-US"/>
              <a:t>TWLAV Study: Results</a:t>
            </a:r>
          </a:p>
        </p:txBody>
      </p:sp>
      <p:sp>
        <p:nvSpPr>
          <p:cNvPr id="11" name="Text Placeholder 3">
            <a:extLst>
              <a:ext uri="{FF2B5EF4-FFF2-40B4-BE49-F238E27FC236}">
                <a16:creationId xmlns:a16="http://schemas.microsoft.com/office/drawing/2014/main" id="{8D3031E4-F12F-492F-BE1C-FDBE258DF51D}"/>
              </a:ext>
            </a:extLst>
          </p:cNvPr>
          <p:cNvSpPr>
            <a:spLocks noGrp="1"/>
          </p:cNvSpPr>
          <p:nvPr>
            <p:ph type="body" sz="half" idx="2"/>
          </p:nvPr>
        </p:nvSpPr>
        <p:spPr>
          <a:xfrm>
            <a:off x="316523" y="5571768"/>
            <a:ext cx="8546123" cy="793862"/>
          </a:xfrm>
        </p:spPr>
        <p:txBody>
          <a:bodyPr>
            <a:normAutofit/>
          </a:bodyPr>
          <a:lstStyle/>
          <a:p>
            <a:r>
              <a:rPr lang="en-US" sz="1800"/>
              <a:t>Level 1 Validation updates the data validity scores but can also update the data inputs.</a:t>
            </a:r>
          </a:p>
        </p:txBody>
      </p:sp>
      <p:sp>
        <p:nvSpPr>
          <p:cNvPr id="4" name="Slide Number Placeholder 3">
            <a:extLst>
              <a:ext uri="{FF2B5EF4-FFF2-40B4-BE49-F238E27FC236}">
                <a16:creationId xmlns:a16="http://schemas.microsoft.com/office/drawing/2014/main" id="{332758A5-EFF3-4D6F-A29D-88E4096A5913}"/>
              </a:ext>
            </a:extLst>
          </p:cNvPr>
          <p:cNvSpPr>
            <a:spLocks noGrp="1"/>
          </p:cNvSpPr>
          <p:nvPr>
            <p:ph type="sldNum" sz="quarter" idx="12"/>
          </p:nvPr>
        </p:nvSpPr>
        <p:spPr>
          <a:xfrm>
            <a:off x="7189608" y="6436807"/>
            <a:ext cx="1862228" cy="317918"/>
          </a:xfrm>
        </p:spPr>
        <p:txBody>
          <a:bodyPr anchor="ctr">
            <a:normAutofit/>
          </a:bodyPr>
          <a:lstStyle/>
          <a:p>
            <a:pPr>
              <a:spcAft>
                <a:spcPts val="600"/>
              </a:spcAft>
            </a:pPr>
            <a:fld id="{E25C318A-713C-E34F-BE3B-BC9114480D09}" type="slidenum">
              <a:rPr lang="en-US" smtClean="0"/>
              <a:pPr>
                <a:spcAft>
                  <a:spcPts val="600"/>
                </a:spcAft>
              </a:pPr>
              <a:t>11</a:t>
            </a:fld>
            <a:endParaRPr lang="en-US"/>
          </a:p>
        </p:txBody>
      </p:sp>
      <p:pic>
        <p:nvPicPr>
          <p:cNvPr id="13" name="Picture Placeholder 12">
            <a:extLst>
              <a:ext uri="{FF2B5EF4-FFF2-40B4-BE49-F238E27FC236}">
                <a16:creationId xmlns:a16="http://schemas.microsoft.com/office/drawing/2014/main" id="{17440358-B322-417E-B7AF-021424661449}"/>
              </a:ext>
            </a:extLst>
          </p:cNvPr>
          <p:cNvPicPr>
            <a:picLocks noGrp="1" noChangeAspect="1"/>
          </p:cNvPicPr>
          <p:nvPr>
            <p:ph type="pic" idx="1"/>
          </p:nvPr>
        </p:nvPicPr>
        <p:blipFill rotWithShape="1">
          <a:blip r:embed="rId3"/>
          <a:srcRect t="-1662" b="229"/>
          <a:stretch/>
        </p:blipFill>
        <p:spPr>
          <a:xfrm>
            <a:off x="316523" y="123098"/>
            <a:ext cx="8546123" cy="5046785"/>
          </a:xfrm>
        </p:spPr>
      </p:pic>
    </p:spTree>
    <p:extLst>
      <p:ext uri="{BB962C8B-B14F-4D97-AF65-F5344CB8AC3E}">
        <p14:creationId xmlns:p14="http://schemas.microsoft.com/office/powerpoint/2010/main" val="4245946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4BC15-A799-483F-A2C6-DE9529160ED3}"/>
              </a:ext>
            </a:extLst>
          </p:cNvPr>
          <p:cNvSpPr>
            <a:spLocks noGrp="1"/>
          </p:cNvSpPr>
          <p:nvPr>
            <p:ph type="title"/>
          </p:nvPr>
        </p:nvSpPr>
        <p:spPr>
          <a:xfrm>
            <a:off x="316523" y="5612981"/>
            <a:ext cx="8546123" cy="584532"/>
          </a:xfrm>
        </p:spPr>
        <p:txBody>
          <a:bodyPr anchor="b">
            <a:normAutofit/>
          </a:bodyPr>
          <a:lstStyle/>
          <a:p>
            <a:r>
              <a:rPr lang="en-US"/>
              <a:t>TWLAV Study: Results</a:t>
            </a:r>
          </a:p>
        </p:txBody>
      </p:sp>
      <p:sp>
        <p:nvSpPr>
          <p:cNvPr id="4" name="Slide Number Placeholder 3">
            <a:extLst>
              <a:ext uri="{FF2B5EF4-FFF2-40B4-BE49-F238E27FC236}">
                <a16:creationId xmlns:a16="http://schemas.microsoft.com/office/drawing/2014/main" id="{332758A5-EFF3-4D6F-A29D-88E4096A5913}"/>
              </a:ext>
            </a:extLst>
          </p:cNvPr>
          <p:cNvSpPr>
            <a:spLocks noGrp="1"/>
          </p:cNvSpPr>
          <p:nvPr>
            <p:ph type="sldNum" sz="quarter" idx="12"/>
          </p:nvPr>
        </p:nvSpPr>
        <p:spPr>
          <a:xfrm>
            <a:off x="7189608" y="6436807"/>
            <a:ext cx="1862228" cy="317918"/>
          </a:xfrm>
        </p:spPr>
        <p:txBody>
          <a:bodyPr anchor="ctr">
            <a:normAutofit/>
          </a:bodyPr>
          <a:lstStyle/>
          <a:p>
            <a:pPr>
              <a:spcAft>
                <a:spcPts val="600"/>
              </a:spcAft>
            </a:pPr>
            <a:fld id="{E25C318A-713C-E34F-BE3B-BC9114480D09}" type="slidenum">
              <a:rPr lang="en-US" smtClean="0"/>
              <a:pPr>
                <a:spcAft>
                  <a:spcPts val="600"/>
                </a:spcAft>
              </a:pPr>
              <a:t>12</a:t>
            </a:fld>
            <a:endParaRPr lang="en-US"/>
          </a:p>
        </p:txBody>
      </p:sp>
      <p:pic>
        <p:nvPicPr>
          <p:cNvPr id="17" name="Picture Placeholder 16">
            <a:extLst>
              <a:ext uri="{FF2B5EF4-FFF2-40B4-BE49-F238E27FC236}">
                <a16:creationId xmlns:a16="http://schemas.microsoft.com/office/drawing/2014/main" id="{32AFB598-4581-4343-921A-D802CBBB2E85}"/>
              </a:ext>
            </a:extLst>
          </p:cNvPr>
          <p:cNvPicPr>
            <a:picLocks noGrp="1" noChangeAspect="1"/>
          </p:cNvPicPr>
          <p:nvPr>
            <p:ph type="pic" idx="1"/>
          </p:nvPr>
        </p:nvPicPr>
        <p:blipFill rotWithShape="1">
          <a:blip r:embed="rId3"/>
          <a:srcRect t="-691" b="-101"/>
          <a:stretch/>
        </p:blipFill>
        <p:spPr>
          <a:xfrm>
            <a:off x="316523" y="103275"/>
            <a:ext cx="8546123" cy="5683914"/>
          </a:xfrm>
        </p:spPr>
      </p:pic>
    </p:spTree>
    <p:extLst>
      <p:ext uri="{BB962C8B-B14F-4D97-AF65-F5344CB8AC3E}">
        <p14:creationId xmlns:p14="http://schemas.microsoft.com/office/powerpoint/2010/main" val="3053338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4BC15-A799-483F-A2C6-DE9529160ED3}"/>
              </a:ext>
            </a:extLst>
          </p:cNvPr>
          <p:cNvSpPr>
            <a:spLocks noGrp="1"/>
          </p:cNvSpPr>
          <p:nvPr>
            <p:ph type="title"/>
          </p:nvPr>
        </p:nvSpPr>
        <p:spPr>
          <a:xfrm>
            <a:off x="298938" y="5527842"/>
            <a:ext cx="8546123" cy="584532"/>
          </a:xfrm>
        </p:spPr>
        <p:txBody>
          <a:bodyPr anchor="b">
            <a:normAutofit/>
          </a:bodyPr>
          <a:lstStyle/>
          <a:p>
            <a:r>
              <a:rPr lang="en-US"/>
              <a:t>TWLAV Study: Results</a:t>
            </a:r>
          </a:p>
        </p:txBody>
      </p:sp>
      <p:pic>
        <p:nvPicPr>
          <p:cNvPr id="7" name="Picture Placeholder 6" descr="Chart, bar chart&#10;&#10;Description automatically generated">
            <a:extLst>
              <a:ext uri="{FF2B5EF4-FFF2-40B4-BE49-F238E27FC236}">
                <a16:creationId xmlns:a16="http://schemas.microsoft.com/office/drawing/2014/main" id="{92BAF94A-604A-4FF0-A39F-FC6B4200F2C1}"/>
              </a:ext>
            </a:extLst>
          </p:cNvPr>
          <p:cNvPicPr>
            <a:picLocks noGrp="1" noChangeAspect="1"/>
          </p:cNvPicPr>
          <p:nvPr>
            <p:ph type="pic" idx="1"/>
          </p:nvPr>
        </p:nvPicPr>
        <p:blipFill rotWithShape="1">
          <a:blip r:embed="rId3"/>
          <a:srcRect t="-177" r="-1" b="866"/>
          <a:stretch/>
        </p:blipFill>
        <p:spPr>
          <a:xfrm>
            <a:off x="316523" y="103275"/>
            <a:ext cx="8546123" cy="5424567"/>
          </a:xfrm>
          <a:noFill/>
        </p:spPr>
      </p:pic>
      <p:sp>
        <p:nvSpPr>
          <p:cNvPr id="4" name="Slide Number Placeholder 3">
            <a:extLst>
              <a:ext uri="{FF2B5EF4-FFF2-40B4-BE49-F238E27FC236}">
                <a16:creationId xmlns:a16="http://schemas.microsoft.com/office/drawing/2014/main" id="{332758A5-EFF3-4D6F-A29D-88E4096A5913}"/>
              </a:ext>
            </a:extLst>
          </p:cNvPr>
          <p:cNvSpPr>
            <a:spLocks noGrp="1"/>
          </p:cNvSpPr>
          <p:nvPr>
            <p:ph type="sldNum" sz="quarter" idx="12"/>
          </p:nvPr>
        </p:nvSpPr>
        <p:spPr>
          <a:xfrm>
            <a:off x="7189608" y="6436807"/>
            <a:ext cx="1862228" cy="317918"/>
          </a:xfrm>
        </p:spPr>
        <p:txBody>
          <a:bodyPr anchor="ctr">
            <a:normAutofit/>
          </a:bodyPr>
          <a:lstStyle/>
          <a:p>
            <a:pPr>
              <a:spcAft>
                <a:spcPts val="600"/>
              </a:spcAft>
            </a:pPr>
            <a:fld id="{E25C318A-713C-E34F-BE3B-BC9114480D09}" type="slidenum">
              <a:rPr lang="en-US" smtClean="0"/>
              <a:pPr>
                <a:spcAft>
                  <a:spcPts val="600"/>
                </a:spcAft>
              </a:pPr>
              <a:t>13</a:t>
            </a:fld>
            <a:endParaRPr lang="en-US"/>
          </a:p>
        </p:txBody>
      </p:sp>
      <p:pic>
        <p:nvPicPr>
          <p:cNvPr id="11" name="Picture 10">
            <a:extLst>
              <a:ext uri="{FF2B5EF4-FFF2-40B4-BE49-F238E27FC236}">
                <a16:creationId xmlns:a16="http://schemas.microsoft.com/office/drawing/2014/main" id="{847AA121-9455-4912-9233-244917283A6E}"/>
              </a:ext>
            </a:extLst>
          </p:cNvPr>
          <p:cNvPicPr>
            <a:picLocks noChangeAspect="1"/>
          </p:cNvPicPr>
          <p:nvPr/>
        </p:nvPicPr>
        <p:blipFill>
          <a:blip r:embed="rId4"/>
          <a:stretch>
            <a:fillRect/>
          </a:stretch>
        </p:blipFill>
        <p:spPr>
          <a:xfrm>
            <a:off x="316523" y="5329989"/>
            <a:ext cx="8510954" cy="490119"/>
          </a:xfrm>
          <a:prstGeom prst="rect">
            <a:avLst/>
          </a:prstGeom>
        </p:spPr>
      </p:pic>
    </p:spTree>
    <p:extLst>
      <p:ext uri="{BB962C8B-B14F-4D97-AF65-F5344CB8AC3E}">
        <p14:creationId xmlns:p14="http://schemas.microsoft.com/office/powerpoint/2010/main" val="1725318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4BC15-A799-483F-A2C6-DE9529160ED3}"/>
              </a:ext>
            </a:extLst>
          </p:cNvPr>
          <p:cNvSpPr>
            <a:spLocks noGrp="1"/>
          </p:cNvSpPr>
          <p:nvPr>
            <p:ph type="title"/>
          </p:nvPr>
        </p:nvSpPr>
        <p:spPr>
          <a:xfrm>
            <a:off x="316523" y="5612058"/>
            <a:ext cx="8546123" cy="584532"/>
          </a:xfrm>
        </p:spPr>
        <p:txBody>
          <a:bodyPr anchor="b">
            <a:normAutofit/>
          </a:bodyPr>
          <a:lstStyle/>
          <a:p>
            <a:r>
              <a:rPr lang="en-US"/>
              <a:t>TWLAV Study: Results</a:t>
            </a:r>
          </a:p>
        </p:txBody>
      </p:sp>
      <p:pic>
        <p:nvPicPr>
          <p:cNvPr id="8" name="Picture Placeholder 7" descr="Chart, bar chart&#10;&#10;Description automatically generated">
            <a:extLst>
              <a:ext uri="{FF2B5EF4-FFF2-40B4-BE49-F238E27FC236}">
                <a16:creationId xmlns:a16="http://schemas.microsoft.com/office/drawing/2014/main" id="{65DC1856-D6B7-4FA4-9480-A75E9307401D}"/>
              </a:ext>
            </a:extLst>
          </p:cNvPr>
          <p:cNvPicPr>
            <a:picLocks noGrp="1" noChangeAspect="1"/>
          </p:cNvPicPr>
          <p:nvPr>
            <p:ph type="pic" idx="1"/>
          </p:nvPr>
        </p:nvPicPr>
        <p:blipFill rotWithShape="1">
          <a:blip r:embed="rId3"/>
          <a:srcRect t="-83" r="-1" b="-441"/>
          <a:stretch/>
        </p:blipFill>
        <p:spPr>
          <a:xfrm>
            <a:off x="316523" y="103275"/>
            <a:ext cx="8546123" cy="5768136"/>
          </a:xfrm>
          <a:noFill/>
        </p:spPr>
      </p:pic>
      <p:sp>
        <p:nvSpPr>
          <p:cNvPr id="4" name="Slide Number Placeholder 3">
            <a:extLst>
              <a:ext uri="{FF2B5EF4-FFF2-40B4-BE49-F238E27FC236}">
                <a16:creationId xmlns:a16="http://schemas.microsoft.com/office/drawing/2014/main" id="{332758A5-EFF3-4D6F-A29D-88E4096A5913}"/>
              </a:ext>
            </a:extLst>
          </p:cNvPr>
          <p:cNvSpPr>
            <a:spLocks noGrp="1"/>
          </p:cNvSpPr>
          <p:nvPr>
            <p:ph type="sldNum" sz="quarter" idx="12"/>
          </p:nvPr>
        </p:nvSpPr>
        <p:spPr>
          <a:xfrm>
            <a:off x="7189608" y="6436807"/>
            <a:ext cx="1862228" cy="317918"/>
          </a:xfrm>
        </p:spPr>
        <p:txBody>
          <a:bodyPr anchor="ctr">
            <a:normAutofit/>
          </a:bodyPr>
          <a:lstStyle/>
          <a:p>
            <a:pPr>
              <a:spcAft>
                <a:spcPts val="600"/>
              </a:spcAft>
            </a:pPr>
            <a:fld id="{E25C318A-713C-E34F-BE3B-BC9114480D09}" type="slidenum">
              <a:rPr lang="en-US" smtClean="0"/>
              <a:pPr>
                <a:spcAft>
                  <a:spcPts val="600"/>
                </a:spcAft>
              </a:pPr>
              <a:t>14</a:t>
            </a:fld>
            <a:endParaRPr lang="en-US"/>
          </a:p>
        </p:txBody>
      </p:sp>
    </p:spTree>
    <p:extLst>
      <p:ext uri="{BB962C8B-B14F-4D97-AF65-F5344CB8AC3E}">
        <p14:creationId xmlns:p14="http://schemas.microsoft.com/office/powerpoint/2010/main" val="1511057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4BC15-A799-483F-A2C6-DE9529160ED3}"/>
              </a:ext>
            </a:extLst>
          </p:cNvPr>
          <p:cNvSpPr>
            <a:spLocks noGrp="1"/>
          </p:cNvSpPr>
          <p:nvPr>
            <p:ph type="title"/>
          </p:nvPr>
        </p:nvSpPr>
        <p:spPr>
          <a:xfrm>
            <a:off x="316523" y="5612058"/>
            <a:ext cx="8546123" cy="584532"/>
          </a:xfrm>
        </p:spPr>
        <p:txBody>
          <a:bodyPr anchor="b">
            <a:normAutofit/>
          </a:bodyPr>
          <a:lstStyle/>
          <a:p>
            <a:r>
              <a:rPr lang="en-US"/>
              <a:t>TWLAV Study: Results</a:t>
            </a:r>
          </a:p>
        </p:txBody>
      </p:sp>
      <p:sp>
        <p:nvSpPr>
          <p:cNvPr id="4" name="Slide Number Placeholder 3">
            <a:extLst>
              <a:ext uri="{FF2B5EF4-FFF2-40B4-BE49-F238E27FC236}">
                <a16:creationId xmlns:a16="http://schemas.microsoft.com/office/drawing/2014/main" id="{332758A5-EFF3-4D6F-A29D-88E4096A5913}"/>
              </a:ext>
            </a:extLst>
          </p:cNvPr>
          <p:cNvSpPr>
            <a:spLocks noGrp="1"/>
          </p:cNvSpPr>
          <p:nvPr>
            <p:ph type="sldNum" sz="quarter" idx="12"/>
          </p:nvPr>
        </p:nvSpPr>
        <p:spPr>
          <a:xfrm>
            <a:off x="7189608" y="6436807"/>
            <a:ext cx="1862228" cy="317918"/>
          </a:xfrm>
        </p:spPr>
        <p:txBody>
          <a:bodyPr anchor="ctr">
            <a:normAutofit/>
          </a:bodyPr>
          <a:lstStyle/>
          <a:p>
            <a:pPr>
              <a:spcAft>
                <a:spcPts val="600"/>
              </a:spcAft>
            </a:pPr>
            <a:fld id="{E25C318A-713C-E34F-BE3B-BC9114480D09}" type="slidenum">
              <a:rPr lang="en-US" smtClean="0"/>
              <a:pPr>
                <a:spcAft>
                  <a:spcPts val="600"/>
                </a:spcAft>
              </a:pPr>
              <a:t>15</a:t>
            </a:fld>
            <a:endParaRPr lang="en-US"/>
          </a:p>
        </p:txBody>
      </p:sp>
      <p:pic>
        <p:nvPicPr>
          <p:cNvPr id="7" name="Picture Placeholder 6">
            <a:extLst>
              <a:ext uri="{FF2B5EF4-FFF2-40B4-BE49-F238E27FC236}">
                <a16:creationId xmlns:a16="http://schemas.microsoft.com/office/drawing/2014/main" id="{EC874B12-6B3E-4953-9B4E-0300E5F2D81F}"/>
              </a:ext>
            </a:extLst>
          </p:cNvPr>
          <p:cNvPicPr>
            <a:picLocks noGrp="1" noChangeAspect="1"/>
          </p:cNvPicPr>
          <p:nvPr>
            <p:ph type="pic" idx="1"/>
          </p:nvPr>
        </p:nvPicPr>
        <p:blipFill rotWithShape="1">
          <a:blip r:embed="rId3"/>
          <a:srcRect t="-262" b="579"/>
          <a:stretch/>
        </p:blipFill>
        <p:spPr>
          <a:xfrm>
            <a:off x="298938" y="103275"/>
            <a:ext cx="8546123" cy="5707978"/>
          </a:xfrm>
        </p:spPr>
      </p:pic>
    </p:spTree>
    <p:extLst>
      <p:ext uri="{BB962C8B-B14F-4D97-AF65-F5344CB8AC3E}">
        <p14:creationId xmlns:p14="http://schemas.microsoft.com/office/powerpoint/2010/main" val="1031480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B783D-0A80-4851-B9E8-CFF5014869C7}"/>
              </a:ext>
            </a:extLst>
          </p:cNvPr>
          <p:cNvSpPr>
            <a:spLocks noGrp="1"/>
          </p:cNvSpPr>
          <p:nvPr>
            <p:ph type="title"/>
          </p:nvPr>
        </p:nvSpPr>
        <p:spPr>
          <a:xfrm>
            <a:off x="316523" y="4709694"/>
            <a:ext cx="8546123" cy="584532"/>
          </a:xfrm>
        </p:spPr>
        <p:txBody>
          <a:bodyPr/>
          <a:lstStyle/>
          <a:p>
            <a:r>
              <a:rPr lang="en-US"/>
              <a:t>TWLAV Study: Utility Recommendations</a:t>
            </a:r>
          </a:p>
        </p:txBody>
      </p:sp>
      <p:sp>
        <p:nvSpPr>
          <p:cNvPr id="4" name="Text Placeholder 3">
            <a:extLst>
              <a:ext uri="{FF2B5EF4-FFF2-40B4-BE49-F238E27FC236}">
                <a16:creationId xmlns:a16="http://schemas.microsoft.com/office/drawing/2014/main" id="{887C21F4-C091-41D9-A9F6-CBB831815384}"/>
              </a:ext>
            </a:extLst>
          </p:cNvPr>
          <p:cNvSpPr>
            <a:spLocks noGrp="1"/>
          </p:cNvSpPr>
          <p:nvPr>
            <p:ph type="body" sz="half" idx="2"/>
          </p:nvPr>
        </p:nvSpPr>
        <p:spPr>
          <a:xfrm>
            <a:off x="316523" y="5270060"/>
            <a:ext cx="8546123" cy="793862"/>
          </a:xfrm>
        </p:spPr>
        <p:txBody>
          <a:bodyPr>
            <a:normAutofit/>
          </a:bodyPr>
          <a:lstStyle/>
          <a:p>
            <a:r>
              <a:rPr lang="en-US" sz="1800"/>
              <a:t>Most utilities had an Assessment Score of 50-80, suggesting next steps.</a:t>
            </a:r>
          </a:p>
        </p:txBody>
      </p:sp>
      <p:sp>
        <p:nvSpPr>
          <p:cNvPr id="5" name="Slide Number Placeholder 4">
            <a:extLst>
              <a:ext uri="{FF2B5EF4-FFF2-40B4-BE49-F238E27FC236}">
                <a16:creationId xmlns:a16="http://schemas.microsoft.com/office/drawing/2014/main" id="{EDD3DBB2-8CA9-4784-B4E0-2A4FA4B94BF5}"/>
              </a:ext>
            </a:extLst>
          </p:cNvPr>
          <p:cNvSpPr>
            <a:spLocks noGrp="1"/>
          </p:cNvSpPr>
          <p:nvPr>
            <p:ph type="sldNum" sz="quarter" idx="12"/>
          </p:nvPr>
        </p:nvSpPr>
        <p:spPr/>
        <p:txBody>
          <a:bodyPr/>
          <a:lstStyle/>
          <a:p>
            <a:fld id="{E25C318A-713C-E34F-BE3B-BC9114480D09}" type="slidenum">
              <a:rPr lang="en-US" smtClean="0"/>
              <a:t>16</a:t>
            </a:fld>
            <a:endParaRPr lang="en-US"/>
          </a:p>
        </p:txBody>
      </p:sp>
      <p:graphicFrame>
        <p:nvGraphicFramePr>
          <p:cNvPr id="6" name="Diagram 5">
            <a:extLst>
              <a:ext uri="{FF2B5EF4-FFF2-40B4-BE49-F238E27FC236}">
                <a16:creationId xmlns:a16="http://schemas.microsoft.com/office/drawing/2014/main" id="{FCA34EFD-351D-4E27-A393-6D32FEBDA1D5}"/>
              </a:ext>
            </a:extLst>
          </p:cNvPr>
          <p:cNvGraphicFramePr/>
          <p:nvPr>
            <p:extLst>
              <p:ext uri="{D42A27DB-BD31-4B8C-83A1-F6EECF244321}">
                <p14:modId xmlns:p14="http://schemas.microsoft.com/office/powerpoint/2010/main" val="3167842641"/>
              </p:ext>
            </p:extLst>
          </p:nvPr>
        </p:nvGraphicFramePr>
        <p:xfrm>
          <a:off x="1524000" y="529721"/>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7998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4BC15-A799-483F-A2C6-DE9529160ED3}"/>
              </a:ext>
            </a:extLst>
          </p:cNvPr>
          <p:cNvSpPr>
            <a:spLocks noGrp="1"/>
          </p:cNvSpPr>
          <p:nvPr>
            <p:ph type="title"/>
          </p:nvPr>
        </p:nvSpPr>
        <p:spPr/>
        <p:txBody>
          <a:bodyPr>
            <a:normAutofit/>
          </a:bodyPr>
          <a:lstStyle/>
          <a:p>
            <a:r>
              <a:rPr lang="en-US"/>
              <a:t>TWLAV Study: Findings</a:t>
            </a:r>
          </a:p>
        </p:txBody>
      </p:sp>
      <p:graphicFrame>
        <p:nvGraphicFramePr>
          <p:cNvPr id="5" name="Content Placeholder 4">
            <a:extLst>
              <a:ext uri="{FF2B5EF4-FFF2-40B4-BE49-F238E27FC236}">
                <a16:creationId xmlns:a16="http://schemas.microsoft.com/office/drawing/2014/main" id="{D9021FC7-333F-45B1-B17F-AF705343B188}"/>
              </a:ext>
            </a:extLst>
          </p:cNvPr>
          <p:cNvGraphicFramePr>
            <a:graphicFrameLocks noGrp="1"/>
          </p:cNvGraphicFramePr>
          <p:nvPr>
            <p:ph idx="1"/>
            <p:extLst>
              <p:ext uri="{D42A27DB-BD31-4B8C-83A1-F6EECF244321}">
                <p14:modId xmlns:p14="http://schemas.microsoft.com/office/powerpoint/2010/main" val="399407915"/>
              </p:ext>
            </p:extLst>
          </p:nvPr>
        </p:nvGraphicFramePr>
        <p:xfrm>
          <a:off x="219075" y="1330325"/>
          <a:ext cx="8696325" cy="4652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332758A5-EFF3-4D6F-A29D-88E4096A5913}"/>
              </a:ext>
            </a:extLst>
          </p:cNvPr>
          <p:cNvSpPr>
            <a:spLocks noGrp="1"/>
          </p:cNvSpPr>
          <p:nvPr>
            <p:ph type="sldNum" sz="quarter" idx="12"/>
          </p:nvPr>
        </p:nvSpPr>
        <p:spPr/>
        <p:txBody>
          <a:bodyPr/>
          <a:lstStyle/>
          <a:p>
            <a:fld id="{E25C318A-713C-E34F-BE3B-BC9114480D09}" type="slidenum">
              <a:rPr lang="en-US" smtClean="0"/>
              <a:t>17</a:t>
            </a:fld>
            <a:endParaRPr lang="en-US"/>
          </a:p>
        </p:txBody>
      </p:sp>
      <p:sp>
        <p:nvSpPr>
          <p:cNvPr id="6" name="TextBox 5">
            <a:extLst>
              <a:ext uri="{FF2B5EF4-FFF2-40B4-BE49-F238E27FC236}">
                <a16:creationId xmlns:a16="http://schemas.microsoft.com/office/drawing/2014/main" id="{D306E516-2351-4F03-87A4-32677DB07AD4}"/>
              </a:ext>
            </a:extLst>
          </p:cNvPr>
          <p:cNvSpPr txBox="1"/>
          <p:nvPr/>
        </p:nvSpPr>
        <p:spPr>
          <a:xfrm>
            <a:off x="219075" y="5053264"/>
            <a:ext cx="3886200" cy="707886"/>
          </a:xfrm>
          <a:prstGeom prst="rect">
            <a:avLst/>
          </a:prstGeom>
          <a:noFill/>
        </p:spPr>
        <p:txBody>
          <a:bodyPr wrap="square" rtlCol="0">
            <a:spAutoFit/>
          </a:bodyPr>
          <a:lstStyle/>
          <a:p>
            <a:r>
              <a:rPr lang="en-US" sz="2000"/>
              <a:t>Staff time availability adequate to participate in Level 1 validation</a:t>
            </a:r>
          </a:p>
        </p:txBody>
      </p:sp>
    </p:spTree>
    <p:extLst>
      <p:ext uri="{BB962C8B-B14F-4D97-AF65-F5344CB8AC3E}">
        <p14:creationId xmlns:p14="http://schemas.microsoft.com/office/powerpoint/2010/main" val="1763139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4BC15-A799-483F-A2C6-DE9529160ED3}"/>
              </a:ext>
            </a:extLst>
          </p:cNvPr>
          <p:cNvSpPr>
            <a:spLocks noGrp="1"/>
          </p:cNvSpPr>
          <p:nvPr>
            <p:ph type="title"/>
          </p:nvPr>
        </p:nvSpPr>
        <p:spPr>
          <a:xfrm>
            <a:off x="316523" y="4589374"/>
            <a:ext cx="8546123" cy="584532"/>
          </a:xfrm>
        </p:spPr>
        <p:txBody>
          <a:bodyPr anchor="b">
            <a:normAutofit/>
          </a:bodyPr>
          <a:lstStyle/>
          <a:p>
            <a:r>
              <a:rPr lang="en-US"/>
              <a:t>TWLAV Study: Recommendations</a:t>
            </a:r>
          </a:p>
        </p:txBody>
      </p:sp>
      <p:pic>
        <p:nvPicPr>
          <p:cNvPr id="9" name="Content Placeholder 8" descr="A picture containing text&#10;&#10;Description automatically generated">
            <a:extLst>
              <a:ext uri="{FF2B5EF4-FFF2-40B4-BE49-F238E27FC236}">
                <a16:creationId xmlns:a16="http://schemas.microsoft.com/office/drawing/2014/main" id="{7F805C54-B94B-4B12-AFB7-B2F62EE7DE88}"/>
              </a:ext>
            </a:extLst>
          </p:cNvPr>
          <p:cNvPicPr>
            <a:picLocks noGrp="1" noChangeAspect="1"/>
          </p:cNvPicPr>
          <p:nvPr>
            <p:ph type="pic" idx="1"/>
          </p:nvPr>
        </p:nvPicPr>
        <p:blipFill rotWithShape="1">
          <a:blip r:embed="rId3"/>
          <a:stretch/>
        </p:blipFill>
        <p:spPr>
          <a:xfrm>
            <a:off x="794655" y="290147"/>
            <a:ext cx="7589858" cy="4243996"/>
          </a:xfrm>
          <a:noFill/>
        </p:spPr>
      </p:pic>
      <p:sp>
        <p:nvSpPr>
          <p:cNvPr id="14" name="Text Placeholder 3">
            <a:extLst>
              <a:ext uri="{FF2B5EF4-FFF2-40B4-BE49-F238E27FC236}">
                <a16:creationId xmlns:a16="http://schemas.microsoft.com/office/drawing/2014/main" id="{51D564AB-07FB-405C-938D-BAF70689B692}"/>
              </a:ext>
            </a:extLst>
          </p:cNvPr>
          <p:cNvSpPr>
            <a:spLocks noGrp="1"/>
          </p:cNvSpPr>
          <p:nvPr>
            <p:ph type="body" sz="half" idx="2"/>
          </p:nvPr>
        </p:nvSpPr>
        <p:spPr>
          <a:xfrm>
            <a:off x="316523" y="5149740"/>
            <a:ext cx="8546123" cy="793862"/>
          </a:xfrm>
        </p:spPr>
        <p:txBody>
          <a:bodyPr>
            <a:normAutofit/>
          </a:bodyPr>
          <a:lstStyle/>
          <a:p>
            <a:r>
              <a:rPr lang="en-US" sz="1800"/>
              <a:t>1: Expand the Water Loss Audit Validation Study into a Regional Validation Program (RVP)</a:t>
            </a:r>
          </a:p>
        </p:txBody>
      </p:sp>
      <p:sp>
        <p:nvSpPr>
          <p:cNvPr id="4" name="Slide Number Placeholder 3">
            <a:extLst>
              <a:ext uri="{FF2B5EF4-FFF2-40B4-BE49-F238E27FC236}">
                <a16:creationId xmlns:a16="http://schemas.microsoft.com/office/drawing/2014/main" id="{332758A5-EFF3-4D6F-A29D-88E4096A5913}"/>
              </a:ext>
            </a:extLst>
          </p:cNvPr>
          <p:cNvSpPr>
            <a:spLocks noGrp="1"/>
          </p:cNvSpPr>
          <p:nvPr>
            <p:ph type="sldNum" sz="quarter" idx="12"/>
          </p:nvPr>
        </p:nvSpPr>
        <p:spPr>
          <a:xfrm>
            <a:off x="7189608" y="6436807"/>
            <a:ext cx="1862228" cy="317918"/>
          </a:xfrm>
        </p:spPr>
        <p:txBody>
          <a:bodyPr anchor="ctr">
            <a:normAutofit/>
          </a:bodyPr>
          <a:lstStyle/>
          <a:p>
            <a:pPr>
              <a:spcAft>
                <a:spcPts val="600"/>
              </a:spcAft>
            </a:pPr>
            <a:fld id="{E25C318A-713C-E34F-BE3B-BC9114480D09}" type="slidenum">
              <a:rPr lang="en-US" smtClean="0"/>
              <a:pPr>
                <a:spcAft>
                  <a:spcPts val="600"/>
                </a:spcAft>
              </a:pPr>
              <a:t>18</a:t>
            </a:fld>
            <a:endParaRPr lang="en-US"/>
          </a:p>
        </p:txBody>
      </p:sp>
    </p:spTree>
    <p:extLst>
      <p:ext uri="{BB962C8B-B14F-4D97-AF65-F5344CB8AC3E}">
        <p14:creationId xmlns:p14="http://schemas.microsoft.com/office/powerpoint/2010/main" val="1996312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4BC15-A799-483F-A2C6-DE9529160ED3}"/>
              </a:ext>
            </a:extLst>
          </p:cNvPr>
          <p:cNvSpPr>
            <a:spLocks noGrp="1"/>
          </p:cNvSpPr>
          <p:nvPr>
            <p:ph type="title"/>
          </p:nvPr>
        </p:nvSpPr>
        <p:spPr>
          <a:xfrm>
            <a:off x="316523" y="5138007"/>
            <a:ext cx="8546123" cy="584532"/>
          </a:xfrm>
        </p:spPr>
        <p:txBody>
          <a:bodyPr anchor="b">
            <a:normAutofit/>
          </a:bodyPr>
          <a:lstStyle/>
          <a:p>
            <a:r>
              <a:rPr lang="en-US"/>
              <a:t>TWLAV Study: Recommendations</a:t>
            </a:r>
          </a:p>
        </p:txBody>
      </p:sp>
      <p:sp>
        <p:nvSpPr>
          <p:cNvPr id="14" name="Text Placeholder 3">
            <a:extLst>
              <a:ext uri="{FF2B5EF4-FFF2-40B4-BE49-F238E27FC236}">
                <a16:creationId xmlns:a16="http://schemas.microsoft.com/office/drawing/2014/main" id="{51D564AB-07FB-405C-938D-BAF70689B692}"/>
              </a:ext>
            </a:extLst>
          </p:cNvPr>
          <p:cNvSpPr>
            <a:spLocks noGrp="1"/>
          </p:cNvSpPr>
          <p:nvPr>
            <p:ph type="body" sz="half" idx="2"/>
          </p:nvPr>
        </p:nvSpPr>
        <p:spPr>
          <a:xfrm>
            <a:off x="316523" y="5698373"/>
            <a:ext cx="8546123" cy="793862"/>
          </a:xfrm>
        </p:spPr>
        <p:txBody>
          <a:bodyPr>
            <a:normAutofit/>
          </a:bodyPr>
          <a:lstStyle/>
          <a:p>
            <a:r>
              <a:rPr lang="en-US" sz="1800"/>
              <a:t>2: Require Level 1 Validation for all annually required water loss audits</a:t>
            </a:r>
          </a:p>
        </p:txBody>
      </p:sp>
      <p:sp>
        <p:nvSpPr>
          <p:cNvPr id="4" name="Slide Number Placeholder 3">
            <a:extLst>
              <a:ext uri="{FF2B5EF4-FFF2-40B4-BE49-F238E27FC236}">
                <a16:creationId xmlns:a16="http://schemas.microsoft.com/office/drawing/2014/main" id="{332758A5-EFF3-4D6F-A29D-88E4096A5913}"/>
              </a:ext>
            </a:extLst>
          </p:cNvPr>
          <p:cNvSpPr>
            <a:spLocks noGrp="1"/>
          </p:cNvSpPr>
          <p:nvPr>
            <p:ph type="sldNum" sz="quarter" idx="12"/>
          </p:nvPr>
        </p:nvSpPr>
        <p:spPr>
          <a:xfrm>
            <a:off x="7189608" y="6436807"/>
            <a:ext cx="1862228" cy="317918"/>
          </a:xfrm>
        </p:spPr>
        <p:txBody>
          <a:bodyPr anchor="ctr">
            <a:normAutofit/>
          </a:bodyPr>
          <a:lstStyle/>
          <a:p>
            <a:pPr>
              <a:spcAft>
                <a:spcPts val="600"/>
              </a:spcAft>
            </a:pPr>
            <a:fld id="{E25C318A-713C-E34F-BE3B-BC9114480D09}" type="slidenum">
              <a:rPr lang="en-US" smtClean="0"/>
              <a:pPr>
                <a:spcAft>
                  <a:spcPts val="600"/>
                </a:spcAft>
              </a:pPr>
              <a:t>19</a:t>
            </a:fld>
            <a:endParaRPr lang="en-US"/>
          </a:p>
        </p:txBody>
      </p:sp>
      <p:pic>
        <p:nvPicPr>
          <p:cNvPr id="7" name="Picture Placeholder 6">
            <a:extLst>
              <a:ext uri="{FF2B5EF4-FFF2-40B4-BE49-F238E27FC236}">
                <a16:creationId xmlns:a16="http://schemas.microsoft.com/office/drawing/2014/main" id="{4FAFD2DC-75EE-4287-9C15-25C08BC36F84}"/>
              </a:ext>
            </a:extLst>
          </p:cNvPr>
          <p:cNvPicPr>
            <a:picLocks noGrp="1" noChangeAspect="1"/>
          </p:cNvPicPr>
          <p:nvPr>
            <p:ph type="pic" idx="1"/>
          </p:nvPr>
        </p:nvPicPr>
        <p:blipFill rotWithShape="1">
          <a:blip r:embed="rId3"/>
          <a:srcRect t="996" b="-34"/>
          <a:stretch/>
        </p:blipFill>
        <p:spPr>
          <a:xfrm>
            <a:off x="1631758" y="60296"/>
            <a:ext cx="5880484" cy="5296616"/>
          </a:xfrm>
        </p:spPr>
      </p:pic>
    </p:spTree>
    <p:extLst>
      <p:ext uri="{BB962C8B-B14F-4D97-AF65-F5344CB8AC3E}">
        <p14:creationId xmlns:p14="http://schemas.microsoft.com/office/powerpoint/2010/main" val="368035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6294FD-AC67-4A25-B1BA-43ED09678636}"/>
              </a:ext>
            </a:extLst>
          </p:cNvPr>
          <p:cNvSpPr>
            <a:spLocks noGrp="1"/>
          </p:cNvSpPr>
          <p:nvPr>
            <p:ph type="sldNum" sz="quarter" idx="12"/>
          </p:nvPr>
        </p:nvSpPr>
        <p:spPr/>
        <p:txBody>
          <a:bodyPr/>
          <a:lstStyle/>
          <a:p>
            <a:fld id="{E25C318A-713C-E34F-BE3B-BC9114480D09}" type="slidenum">
              <a:rPr lang="en-US" smtClean="0"/>
              <a:t>2</a:t>
            </a:fld>
            <a:endParaRPr lang="en-US"/>
          </a:p>
        </p:txBody>
      </p:sp>
      <p:pic>
        <p:nvPicPr>
          <p:cNvPr id="8" name="Picture 7">
            <a:extLst>
              <a:ext uri="{FF2B5EF4-FFF2-40B4-BE49-F238E27FC236}">
                <a16:creationId xmlns:a16="http://schemas.microsoft.com/office/drawing/2014/main" id="{C837F03F-A03B-456A-9A36-D685578967E7}"/>
              </a:ext>
            </a:extLst>
          </p:cNvPr>
          <p:cNvPicPr>
            <a:picLocks noChangeAspect="1"/>
          </p:cNvPicPr>
          <p:nvPr/>
        </p:nvPicPr>
        <p:blipFill rotWithShape="1">
          <a:blip r:embed="rId3"/>
          <a:srcRect t="58817"/>
          <a:stretch/>
        </p:blipFill>
        <p:spPr>
          <a:xfrm>
            <a:off x="708123" y="292963"/>
            <a:ext cx="7727753" cy="1408292"/>
          </a:xfrm>
          <a:prstGeom prst="rect">
            <a:avLst/>
          </a:prstGeom>
        </p:spPr>
      </p:pic>
      <p:pic>
        <p:nvPicPr>
          <p:cNvPr id="7" name="Picture 6">
            <a:extLst>
              <a:ext uri="{FF2B5EF4-FFF2-40B4-BE49-F238E27FC236}">
                <a16:creationId xmlns:a16="http://schemas.microsoft.com/office/drawing/2014/main" id="{D3D9CE3A-46A8-40FB-BAB3-5C17D52E8910}"/>
              </a:ext>
            </a:extLst>
          </p:cNvPr>
          <p:cNvPicPr>
            <a:picLocks noChangeAspect="1"/>
          </p:cNvPicPr>
          <p:nvPr/>
        </p:nvPicPr>
        <p:blipFill rotWithShape="1">
          <a:blip r:embed="rId4"/>
          <a:srcRect t="6430"/>
          <a:stretch/>
        </p:blipFill>
        <p:spPr>
          <a:xfrm>
            <a:off x="832141" y="1701255"/>
            <a:ext cx="7727753" cy="4076927"/>
          </a:xfrm>
          <a:prstGeom prst="rect">
            <a:avLst/>
          </a:prstGeom>
        </p:spPr>
      </p:pic>
      <p:sp>
        <p:nvSpPr>
          <p:cNvPr id="9" name="Rectangle 8">
            <a:extLst>
              <a:ext uri="{FF2B5EF4-FFF2-40B4-BE49-F238E27FC236}">
                <a16:creationId xmlns:a16="http://schemas.microsoft.com/office/drawing/2014/main" id="{4F48E255-9969-43E4-ACBC-C932BDA945A7}"/>
              </a:ext>
            </a:extLst>
          </p:cNvPr>
          <p:cNvSpPr/>
          <p:nvPr/>
        </p:nvSpPr>
        <p:spPr>
          <a:xfrm>
            <a:off x="7341833" y="479394"/>
            <a:ext cx="790113" cy="507802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8031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4BC15-A799-483F-A2C6-DE9529160ED3}"/>
              </a:ext>
            </a:extLst>
          </p:cNvPr>
          <p:cNvSpPr>
            <a:spLocks noGrp="1"/>
          </p:cNvSpPr>
          <p:nvPr>
            <p:ph type="title"/>
          </p:nvPr>
        </p:nvSpPr>
        <p:spPr>
          <a:xfrm>
            <a:off x="316523" y="5138005"/>
            <a:ext cx="8546123" cy="584532"/>
          </a:xfrm>
        </p:spPr>
        <p:txBody>
          <a:bodyPr anchor="b">
            <a:normAutofit/>
          </a:bodyPr>
          <a:lstStyle/>
          <a:p>
            <a:r>
              <a:rPr lang="en-US"/>
              <a:t>TWLAV Study: Recommendations</a:t>
            </a:r>
          </a:p>
        </p:txBody>
      </p:sp>
      <p:sp>
        <p:nvSpPr>
          <p:cNvPr id="14" name="Text Placeholder 3">
            <a:extLst>
              <a:ext uri="{FF2B5EF4-FFF2-40B4-BE49-F238E27FC236}">
                <a16:creationId xmlns:a16="http://schemas.microsoft.com/office/drawing/2014/main" id="{51D564AB-07FB-405C-938D-BAF70689B692}"/>
              </a:ext>
            </a:extLst>
          </p:cNvPr>
          <p:cNvSpPr>
            <a:spLocks noGrp="1"/>
          </p:cNvSpPr>
          <p:nvPr>
            <p:ph type="body" sz="half" idx="2"/>
          </p:nvPr>
        </p:nvSpPr>
        <p:spPr>
          <a:xfrm>
            <a:off x="316523" y="5698371"/>
            <a:ext cx="8546123" cy="793862"/>
          </a:xfrm>
        </p:spPr>
        <p:txBody>
          <a:bodyPr vert="horz" lIns="91440" tIns="45720" rIns="91440" bIns="45720" rtlCol="0" anchor="t">
            <a:normAutofit/>
          </a:bodyPr>
          <a:lstStyle/>
          <a:p>
            <a:r>
              <a:rPr lang="en-US" sz="1800" dirty="0"/>
              <a:t>3: Closer align with AWWA FWAS V6</a:t>
            </a:r>
            <a:endParaRPr lang="en-US" dirty="0"/>
          </a:p>
        </p:txBody>
      </p:sp>
      <p:sp>
        <p:nvSpPr>
          <p:cNvPr id="4" name="Slide Number Placeholder 3">
            <a:extLst>
              <a:ext uri="{FF2B5EF4-FFF2-40B4-BE49-F238E27FC236}">
                <a16:creationId xmlns:a16="http://schemas.microsoft.com/office/drawing/2014/main" id="{332758A5-EFF3-4D6F-A29D-88E4096A5913}"/>
              </a:ext>
            </a:extLst>
          </p:cNvPr>
          <p:cNvSpPr>
            <a:spLocks noGrp="1"/>
          </p:cNvSpPr>
          <p:nvPr>
            <p:ph type="sldNum" sz="quarter" idx="12"/>
          </p:nvPr>
        </p:nvSpPr>
        <p:spPr>
          <a:xfrm>
            <a:off x="7189608" y="6436807"/>
            <a:ext cx="1862228" cy="317918"/>
          </a:xfrm>
        </p:spPr>
        <p:txBody>
          <a:bodyPr anchor="ctr">
            <a:normAutofit/>
          </a:bodyPr>
          <a:lstStyle/>
          <a:p>
            <a:pPr>
              <a:spcAft>
                <a:spcPts val="600"/>
              </a:spcAft>
            </a:pPr>
            <a:fld id="{E25C318A-713C-E34F-BE3B-BC9114480D09}" type="slidenum">
              <a:rPr lang="en-US" smtClean="0"/>
              <a:pPr>
                <a:spcAft>
                  <a:spcPts val="600"/>
                </a:spcAft>
              </a:pPr>
              <a:t>20</a:t>
            </a:fld>
            <a:endParaRPr lang="en-US"/>
          </a:p>
        </p:txBody>
      </p:sp>
      <p:pic>
        <p:nvPicPr>
          <p:cNvPr id="3" name="Picture 2">
            <a:extLst>
              <a:ext uri="{FF2B5EF4-FFF2-40B4-BE49-F238E27FC236}">
                <a16:creationId xmlns:a16="http://schemas.microsoft.com/office/drawing/2014/main" id="{6A3C3553-F591-400B-91CC-28D57BF43CA8}"/>
              </a:ext>
            </a:extLst>
          </p:cNvPr>
          <p:cNvPicPr>
            <a:picLocks noChangeAspect="1"/>
          </p:cNvPicPr>
          <p:nvPr/>
        </p:nvPicPr>
        <p:blipFill>
          <a:blip r:embed="rId3"/>
          <a:stretch>
            <a:fillRect/>
          </a:stretch>
        </p:blipFill>
        <p:spPr>
          <a:xfrm>
            <a:off x="92164" y="167205"/>
            <a:ext cx="4913802" cy="3206077"/>
          </a:xfrm>
          <a:prstGeom prst="rect">
            <a:avLst/>
          </a:prstGeom>
        </p:spPr>
      </p:pic>
      <p:pic>
        <p:nvPicPr>
          <p:cNvPr id="7" name="Picture 6">
            <a:extLst>
              <a:ext uri="{FF2B5EF4-FFF2-40B4-BE49-F238E27FC236}">
                <a16:creationId xmlns:a16="http://schemas.microsoft.com/office/drawing/2014/main" id="{6AF91ABE-EC8C-4643-846A-FEE97FA55B72}"/>
              </a:ext>
            </a:extLst>
          </p:cNvPr>
          <p:cNvPicPr>
            <a:picLocks noChangeAspect="1"/>
          </p:cNvPicPr>
          <p:nvPr/>
        </p:nvPicPr>
        <p:blipFill>
          <a:blip r:embed="rId4"/>
          <a:stretch>
            <a:fillRect/>
          </a:stretch>
        </p:blipFill>
        <p:spPr>
          <a:xfrm>
            <a:off x="5005966" y="1167129"/>
            <a:ext cx="4045870" cy="4412307"/>
          </a:xfrm>
          <a:prstGeom prst="rect">
            <a:avLst/>
          </a:prstGeom>
        </p:spPr>
      </p:pic>
      <p:cxnSp>
        <p:nvCxnSpPr>
          <p:cNvPr id="12" name="Connector: Elbow 11">
            <a:extLst>
              <a:ext uri="{FF2B5EF4-FFF2-40B4-BE49-F238E27FC236}">
                <a16:creationId xmlns:a16="http://schemas.microsoft.com/office/drawing/2014/main" id="{6FD23C2B-BD5F-411B-AAA7-F2F89F7014EA}"/>
              </a:ext>
            </a:extLst>
          </p:cNvPr>
          <p:cNvCxnSpPr>
            <a:cxnSpLocks/>
            <a:stCxn id="3" idx="2"/>
          </p:cNvCxnSpPr>
          <p:nvPr/>
        </p:nvCxnSpPr>
        <p:spPr>
          <a:xfrm rot="16200000" flipH="1">
            <a:off x="3062618" y="2859728"/>
            <a:ext cx="1429794" cy="2456901"/>
          </a:xfrm>
          <a:prstGeom prst="bentConnector2">
            <a:avLst/>
          </a:prstGeom>
          <a:ln w="762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7847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4BC15-A799-483F-A2C6-DE9529160ED3}"/>
              </a:ext>
            </a:extLst>
          </p:cNvPr>
          <p:cNvSpPr>
            <a:spLocks noGrp="1"/>
          </p:cNvSpPr>
          <p:nvPr>
            <p:ph type="title"/>
          </p:nvPr>
        </p:nvSpPr>
        <p:spPr/>
        <p:txBody>
          <a:bodyPr>
            <a:normAutofit/>
          </a:bodyPr>
          <a:lstStyle/>
          <a:p>
            <a:r>
              <a:rPr lang="en-US"/>
              <a:t>TWLAV Study: Next Steps</a:t>
            </a:r>
          </a:p>
        </p:txBody>
      </p:sp>
      <p:sp>
        <p:nvSpPr>
          <p:cNvPr id="3" name="Content Placeholder 2">
            <a:extLst>
              <a:ext uri="{FF2B5EF4-FFF2-40B4-BE49-F238E27FC236}">
                <a16:creationId xmlns:a16="http://schemas.microsoft.com/office/drawing/2014/main" id="{4A992442-AE9F-44F7-9F84-7D5CF5C2CD61}"/>
              </a:ext>
            </a:extLst>
          </p:cNvPr>
          <p:cNvSpPr>
            <a:spLocks noGrp="1"/>
          </p:cNvSpPr>
          <p:nvPr>
            <p:ph idx="1"/>
          </p:nvPr>
        </p:nvSpPr>
        <p:spPr/>
        <p:txBody>
          <a:bodyPr/>
          <a:lstStyle/>
          <a:p>
            <a:r>
              <a:rPr lang="en-US"/>
              <a:t>Continue to evolve with the industry</a:t>
            </a:r>
          </a:p>
          <a:p>
            <a:r>
              <a:rPr lang="en-US"/>
              <a:t>Expand water loss program</a:t>
            </a:r>
          </a:p>
          <a:p>
            <a:pPr lvl="1"/>
            <a:r>
              <a:rPr lang="en-US"/>
              <a:t>Resources dictate possibilities</a:t>
            </a:r>
          </a:p>
          <a:p>
            <a:pPr lvl="1"/>
            <a:r>
              <a:rPr lang="en-US"/>
              <a:t>Further stress importance of data validation</a:t>
            </a:r>
          </a:p>
          <a:p>
            <a:r>
              <a:rPr lang="en-US"/>
              <a:t>Continue to work closely with regional water planning</a:t>
            </a:r>
          </a:p>
          <a:p>
            <a:endParaRPr lang="en-US"/>
          </a:p>
        </p:txBody>
      </p:sp>
      <p:sp>
        <p:nvSpPr>
          <p:cNvPr id="4" name="Slide Number Placeholder 3">
            <a:extLst>
              <a:ext uri="{FF2B5EF4-FFF2-40B4-BE49-F238E27FC236}">
                <a16:creationId xmlns:a16="http://schemas.microsoft.com/office/drawing/2014/main" id="{332758A5-EFF3-4D6F-A29D-88E4096A5913}"/>
              </a:ext>
            </a:extLst>
          </p:cNvPr>
          <p:cNvSpPr>
            <a:spLocks noGrp="1"/>
          </p:cNvSpPr>
          <p:nvPr>
            <p:ph type="sldNum" sz="quarter" idx="12"/>
          </p:nvPr>
        </p:nvSpPr>
        <p:spPr/>
        <p:txBody>
          <a:bodyPr/>
          <a:lstStyle/>
          <a:p>
            <a:fld id="{E25C318A-713C-E34F-BE3B-BC9114480D09}" type="slidenum">
              <a:rPr lang="en-US" smtClean="0"/>
              <a:t>21</a:t>
            </a:fld>
            <a:endParaRPr lang="en-US"/>
          </a:p>
        </p:txBody>
      </p:sp>
    </p:spTree>
    <p:extLst>
      <p:ext uri="{BB962C8B-B14F-4D97-AF65-F5344CB8AC3E}">
        <p14:creationId xmlns:p14="http://schemas.microsoft.com/office/powerpoint/2010/main" val="913889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0553-6A3B-480E-B0EC-EAFF7DB966FE}"/>
              </a:ext>
            </a:extLst>
          </p:cNvPr>
          <p:cNvSpPr>
            <a:spLocks noGrp="1"/>
          </p:cNvSpPr>
          <p:nvPr>
            <p:ph type="title"/>
          </p:nvPr>
        </p:nvSpPr>
        <p:spPr/>
        <p:txBody>
          <a:bodyPr/>
          <a:lstStyle/>
          <a:p>
            <a:r>
              <a:rPr lang="en-US"/>
              <a:t>Contact Information</a:t>
            </a:r>
          </a:p>
        </p:txBody>
      </p:sp>
      <mc:AlternateContent xmlns:mc="http://schemas.openxmlformats.org/markup-compatibility/2006">
        <mc:Choice xmlns:am3d="http://schemas.microsoft.com/office/drawing/2017/model3d" Requires="am3d">
          <p:graphicFrame>
            <p:nvGraphicFramePr>
              <p:cNvPr id="12" name="Content Placeholder 11" descr="Windmill">
                <a:extLst>
                  <a:ext uri="{FF2B5EF4-FFF2-40B4-BE49-F238E27FC236}">
                    <a16:creationId xmlns:a16="http://schemas.microsoft.com/office/drawing/2014/main" id="{EEBF0273-442D-45F8-8230-953CF8E8C903}"/>
                  </a:ext>
                </a:extLst>
              </p:cNvPr>
              <p:cNvGraphicFramePr>
                <a:graphicFrameLocks noGrp="1" noChangeAspect="1"/>
              </p:cNvGraphicFramePr>
              <p:nvPr>
                <p:ph type="pic" idx="1"/>
                <p:extLst>
                  <p:ext uri="{D42A27DB-BD31-4B8C-83A1-F6EECF244321}">
                    <p14:modId xmlns:p14="http://schemas.microsoft.com/office/powerpoint/2010/main" val="1132872588"/>
                  </p:ext>
                </p:extLst>
              </p:nvPr>
            </p:nvGraphicFramePr>
            <p:xfrm>
              <a:off x="315913" y="290513"/>
              <a:ext cx="8547100" cy="4243387"/>
            </p:xfrm>
            <a:graphic>
              <a:graphicData uri="http://schemas.microsoft.com/office/drawing/2017/model3d">
                <am3d:model3d r:embed="rId3">
                  <am3d:spPr>
                    <a:xfrm>
                      <a:off x="0" y="0"/>
                      <a:ext cx="8547100" cy="4243387"/>
                    </a:xfrm>
                    <a:prstGeom prst="rect">
                      <a:avLst/>
                    </a:prstGeom>
                  </am3d:spPr>
                  <am3d:camera>
                    <am3d:pos x="0" y="0" z="53455000"/>
                    <am3d:up dx="0" dy="36000000" dz="0"/>
                    <am3d:lookAt x="0" y="0" z="0"/>
                    <am3d:perspective fov="2700000"/>
                  </am3d:camera>
                  <am3d:trans>
                    <am3d:meterPerModelUnit n="141111" d="1000000"/>
                    <am3d:preTrans dx="1701595" dy="-18000000" dz="-1706442"/>
                    <am3d:scale>
                      <am3d:sx n="1000000" d="1000000"/>
                      <am3d:sy n="1000000" d="1000000"/>
                      <am3d:sz n="1000000" d="1000000"/>
                    </am3d:scale>
                    <am3d:rot/>
                    <am3d:postTrans dx="0" dy="0" dz="0"/>
                  </am3d:trans>
                  <am3d:raster rName="Office3DRenderer" rVer="16.0.8326">
                    <am3d:blip r:embed="rId4"/>
                  </am3d:raster>
                  <am3d:objViewport viewportSz="461214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Content Placeholder 11" descr="Windmill">
                <a:extLst>
                  <a:ext uri="{FF2B5EF4-FFF2-40B4-BE49-F238E27FC236}">
                    <a16:creationId xmlns:a16="http://schemas.microsoft.com/office/drawing/2014/main" id="{EEBF0273-442D-45F8-8230-953CF8E8C903}"/>
                  </a:ext>
                </a:extLst>
              </p:cNvPr>
              <p:cNvPicPr>
                <a:picLocks noGrp="1" noRot="1" noChangeAspect="1" noMove="1" noResize="1" noEditPoints="1" noAdjustHandles="1" noChangeArrowheads="1" noChangeShapeType="1" noCrop="1"/>
              </p:cNvPicPr>
              <p:nvPr/>
            </p:nvPicPr>
            <p:blipFill>
              <a:blip r:embed="rId4"/>
              <a:stretch>
                <a:fillRect/>
              </a:stretch>
            </p:blipFill>
            <p:spPr>
              <a:xfrm>
                <a:off x="315913" y="290513"/>
                <a:ext cx="8547100" cy="4243387"/>
              </a:xfrm>
              <a:prstGeom prst="rect">
                <a:avLst/>
              </a:prstGeom>
            </p:spPr>
          </p:pic>
        </mc:Fallback>
      </mc:AlternateContent>
      <p:sp>
        <p:nvSpPr>
          <p:cNvPr id="25" name="Text Placeholder 24">
            <a:extLst>
              <a:ext uri="{FF2B5EF4-FFF2-40B4-BE49-F238E27FC236}">
                <a16:creationId xmlns:a16="http://schemas.microsoft.com/office/drawing/2014/main" id="{1B12BE77-9254-475E-B9CF-5CD3E7716238}"/>
              </a:ext>
            </a:extLst>
          </p:cNvPr>
          <p:cNvSpPr>
            <a:spLocks noGrp="1"/>
          </p:cNvSpPr>
          <p:nvPr>
            <p:ph type="body" sz="half" idx="2"/>
          </p:nvPr>
        </p:nvSpPr>
        <p:spPr/>
        <p:txBody>
          <a:bodyPr/>
          <a:lstStyle/>
          <a:p>
            <a:r>
              <a:rPr lang="en-US"/>
              <a:t>Texas Water Development Board’s Texas Water Loss Audit Validation Study</a:t>
            </a:r>
          </a:p>
        </p:txBody>
      </p:sp>
      <p:sp>
        <p:nvSpPr>
          <p:cNvPr id="3" name="Slide Number Placeholder 2">
            <a:extLst>
              <a:ext uri="{FF2B5EF4-FFF2-40B4-BE49-F238E27FC236}">
                <a16:creationId xmlns:a16="http://schemas.microsoft.com/office/drawing/2014/main" id="{5FB4EC94-3607-4586-B438-3D066715A686}"/>
              </a:ext>
            </a:extLst>
          </p:cNvPr>
          <p:cNvSpPr>
            <a:spLocks noGrp="1"/>
          </p:cNvSpPr>
          <p:nvPr>
            <p:ph type="sldNum" sz="quarter" idx="12"/>
          </p:nvPr>
        </p:nvSpPr>
        <p:spPr/>
        <p:txBody>
          <a:bodyPr/>
          <a:lstStyle/>
          <a:p>
            <a:fld id="{E25C318A-713C-E34F-BE3B-BC9114480D09}" type="slidenum">
              <a:rPr lang="en-US" smtClean="0"/>
              <a:pPr/>
              <a:t>22</a:t>
            </a:fld>
            <a:endParaRPr lang="en-US"/>
          </a:p>
        </p:txBody>
      </p:sp>
      <p:pic>
        <p:nvPicPr>
          <p:cNvPr id="14" name="Graphic 13" descr="Leaky Tap with solid fill">
            <a:extLst>
              <a:ext uri="{FF2B5EF4-FFF2-40B4-BE49-F238E27FC236}">
                <a16:creationId xmlns:a16="http://schemas.microsoft.com/office/drawing/2014/main" id="{539EFDFC-8FA2-4008-BC7A-AC807E66D2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16379" y="2231968"/>
            <a:ext cx="464400" cy="464400"/>
          </a:xfrm>
          <a:prstGeom prst="rect">
            <a:avLst/>
          </a:prstGeom>
        </p:spPr>
      </p:pic>
      <p:pic>
        <p:nvPicPr>
          <p:cNvPr id="16" name="Graphic 15" descr="Fire Hydrant with solid fill">
            <a:extLst>
              <a:ext uri="{FF2B5EF4-FFF2-40B4-BE49-F238E27FC236}">
                <a16:creationId xmlns:a16="http://schemas.microsoft.com/office/drawing/2014/main" id="{224FC9F7-9B34-4468-865D-6E82E672FE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043" y="1207184"/>
            <a:ext cx="464400" cy="464400"/>
          </a:xfrm>
          <a:prstGeom prst="rect">
            <a:avLst/>
          </a:prstGeom>
        </p:spPr>
      </p:pic>
      <p:pic>
        <p:nvPicPr>
          <p:cNvPr id="18" name="Graphic 17" descr="Watering Plant with solid fill">
            <a:extLst>
              <a:ext uri="{FF2B5EF4-FFF2-40B4-BE49-F238E27FC236}">
                <a16:creationId xmlns:a16="http://schemas.microsoft.com/office/drawing/2014/main" id="{F64742FE-D1FA-4C75-BAEB-5541E86E4C0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854" y="2893642"/>
            <a:ext cx="464400" cy="464400"/>
          </a:xfrm>
          <a:prstGeom prst="rect">
            <a:avLst/>
          </a:prstGeom>
        </p:spPr>
      </p:pic>
      <p:pic>
        <p:nvPicPr>
          <p:cNvPr id="20" name="Graphic 19" descr="Bathtub with solid fill">
            <a:extLst>
              <a:ext uri="{FF2B5EF4-FFF2-40B4-BE49-F238E27FC236}">
                <a16:creationId xmlns:a16="http://schemas.microsoft.com/office/drawing/2014/main" id="{3DE089D7-C849-4208-A57E-8530948B2B8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16379" y="3256591"/>
            <a:ext cx="464400" cy="464400"/>
          </a:xfrm>
          <a:prstGeom prst="rect">
            <a:avLst/>
          </a:prstGeom>
        </p:spPr>
      </p:pic>
      <p:pic>
        <p:nvPicPr>
          <p:cNvPr id="22" name="Graphic 21" descr="Shower with solid fill">
            <a:extLst>
              <a:ext uri="{FF2B5EF4-FFF2-40B4-BE49-F238E27FC236}">
                <a16:creationId xmlns:a16="http://schemas.microsoft.com/office/drawing/2014/main" id="{8931C291-4B24-43BA-BFF8-3B614314BBC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16379" y="1207345"/>
            <a:ext cx="464400" cy="464400"/>
          </a:xfrm>
          <a:prstGeom prst="rect">
            <a:avLst/>
          </a:prstGeom>
        </p:spPr>
      </p:pic>
      <p:sp>
        <p:nvSpPr>
          <p:cNvPr id="23" name="TextBox 22">
            <a:extLst>
              <a:ext uri="{FF2B5EF4-FFF2-40B4-BE49-F238E27FC236}">
                <a16:creationId xmlns:a16="http://schemas.microsoft.com/office/drawing/2014/main" id="{1C5A5F7C-53D4-434C-AD0D-077D4DFB37E0}"/>
              </a:ext>
            </a:extLst>
          </p:cNvPr>
          <p:cNvSpPr txBox="1"/>
          <p:nvPr/>
        </p:nvSpPr>
        <p:spPr>
          <a:xfrm>
            <a:off x="857930" y="1104513"/>
            <a:ext cx="2876550" cy="861774"/>
          </a:xfrm>
          <a:prstGeom prst="rect">
            <a:avLst/>
          </a:prstGeom>
          <a:noFill/>
        </p:spPr>
        <p:txBody>
          <a:bodyPr wrap="square" rtlCol="0">
            <a:spAutoFit/>
          </a:bodyPr>
          <a:lstStyle/>
          <a:p>
            <a:r>
              <a:rPr lang="en-US" dirty="0"/>
              <a:t>John Sutton</a:t>
            </a:r>
          </a:p>
          <a:p>
            <a:r>
              <a:rPr lang="en-US" sz="1600" dirty="0"/>
              <a:t>Conservation Manager</a:t>
            </a:r>
          </a:p>
          <a:p>
            <a:r>
              <a:rPr lang="en-US" sz="1600" dirty="0">
                <a:hlinkClick r:id="rId15"/>
              </a:rPr>
              <a:t>John.Sutton@twdb.texas.gov</a:t>
            </a:r>
            <a:endParaRPr lang="en-US" sz="1600" dirty="0"/>
          </a:p>
        </p:txBody>
      </p:sp>
      <p:sp>
        <p:nvSpPr>
          <p:cNvPr id="24" name="TextBox 23">
            <a:extLst>
              <a:ext uri="{FF2B5EF4-FFF2-40B4-BE49-F238E27FC236}">
                <a16:creationId xmlns:a16="http://schemas.microsoft.com/office/drawing/2014/main" id="{A97521CB-0E1E-43F4-B1BF-1D09B3AE16E9}"/>
              </a:ext>
            </a:extLst>
          </p:cNvPr>
          <p:cNvSpPr txBox="1"/>
          <p:nvPr/>
        </p:nvSpPr>
        <p:spPr>
          <a:xfrm>
            <a:off x="856806" y="2790971"/>
            <a:ext cx="2877674" cy="1107996"/>
          </a:xfrm>
          <a:prstGeom prst="rect">
            <a:avLst/>
          </a:prstGeom>
          <a:noFill/>
        </p:spPr>
        <p:txBody>
          <a:bodyPr wrap="square" rtlCol="0">
            <a:spAutoFit/>
          </a:bodyPr>
          <a:lstStyle/>
          <a:p>
            <a:r>
              <a:rPr lang="en-US" dirty="0"/>
              <a:t>Daniel Rice</a:t>
            </a:r>
          </a:p>
          <a:p>
            <a:r>
              <a:rPr lang="en-US" sz="1600" dirty="0"/>
              <a:t>Municipal Conservation Team Lead</a:t>
            </a:r>
          </a:p>
          <a:p>
            <a:r>
              <a:rPr lang="en-US" sz="1600" dirty="0">
                <a:hlinkClick r:id="rId16"/>
              </a:rPr>
              <a:t>Daniel.Rice@twdb.texas.gov</a:t>
            </a:r>
            <a:endParaRPr lang="en-US" sz="1600" dirty="0"/>
          </a:p>
        </p:txBody>
      </p:sp>
      <p:pic>
        <p:nvPicPr>
          <p:cNvPr id="32" name="Picture 31">
            <a:extLst>
              <a:ext uri="{FF2B5EF4-FFF2-40B4-BE49-F238E27FC236}">
                <a16:creationId xmlns:a16="http://schemas.microsoft.com/office/drawing/2014/main" id="{EB1CCCF7-AEB1-447F-9728-A78E4A60727A}"/>
              </a:ext>
            </a:extLst>
          </p:cNvPr>
          <p:cNvPicPr>
            <a:picLocks noChangeAspect="1"/>
          </p:cNvPicPr>
          <p:nvPr/>
        </p:nvPicPr>
        <p:blipFill>
          <a:blip r:embed="rId17"/>
          <a:stretch>
            <a:fillRect/>
          </a:stretch>
        </p:blipFill>
        <p:spPr>
          <a:xfrm>
            <a:off x="5951537" y="673945"/>
            <a:ext cx="2876550" cy="1066800"/>
          </a:xfrm>
          <a:prstGeom prst="rect">
            <a:avLst/>
          </a:prstGeom>
        </p:spPr>
      </p:pic>
      <p:pic>
        <p:nvPicPr>
          <p:cNvPr id="34" name="Picture 33">
            <a:extLst>
              <a:ext uri="{FF2B5EF4-FFF2-40B4-BE49-F238E27FC236}">
                <a16:creationId xmlns:a16="http://schemas.microsoft.com/office/drawing/2014/main" id="{CFC62CBF-6563-49FD-9FB9-04E388EF3E97}"/>
              </a:ext>
            </a:extLst>
          </p:cNvPr>
          <p:cNvPicPr>
            <a:picLocks noChangeAspect="1"/>
          </p:cNvPicPr>
          <p:nvPr/>
        </p:nvPicPr>
        <p:blipFill>
          <a:blip r:embed="rId18"/>
          <a:stretch>
            <a:fillRect/>
          </a:stretch>
        </p:blipFill>
        <p:spPr>
          <a:xfrm>
            <a:off x="6627633" y="2124868"/>
            <a:ext cx="1123950" cy="571500"/>
          </a:xfrm>
          <a:prstGeom prst="rect">
            <a:avLst/>
          </a:prstGeom>
        </p:spPr>
      </p:pic>
      <p:pic>
        <p:nvPicPr>
          <p:cNvPr id="36" name="Picture 35">
            <a:extLst>
              <a:ext uri="{FF2B5EF4-FFF2-40B4-BE49-F238E27FC236}">
                <a16:creationId xmlns:a16="http://schemas.microsoft.com/office/drawing/2014/main" id="{4EB47BAA-A536-4B55-BA0D-600BC058743D}"/>
              </a:ext>
            </a:extLst>
          </p:cNvPr>
          <p:cNvPicPr>
            <a:picLocks noChangeAspect="1"/>
          </p:cNvPicPr>
          <p:nvPr/>
        </p:nvPicPr>
        <p:blipFill>
          <a:blip r:embed="rId19"/>
          <a:stretch>
            <a:fillRect/>
          </a:stretch>
        </p:blipFill>
        <p:spPr>
          <a:xfrm>
            <a:off x="6103758" y="3189573"/>
            <a:ext cx="2171700" cy="561975"/>
          </a:xfrm>
          <a:prstGeom prst="rect">
            <a:avLst/>
          </a:prstGeom>
        </p:spPr>
      </p:pic>
      <p:sp>
        <p:nvSpPr>
          <p:cNvPr id="37" name="TextBox 36">
            <a:extLst>
              <a:ext uri="{FF2B5EF4-FFF2-40B4-BE49-F238E27FC236}">
                <a16:creationId xmlns:a16="http://schemas.microsoft.com/office/drawing/2014/main" id="{8D465243-FFED-45DE-A5CD-F1260D2F0F08}"/>
              </a:ext>
            </a:extLst>
          </p:cNvPr>
          <p:cNvSpPr txBox="1"/>
          <p:nvPr/>
        </p:nvSpPr>
        <p:spPr>
          <a:xfrm>
            <a:off x="856806" y="297489"/>
            <a:ext cx="2876550" cy="400110"/>
          </a:xfrm>
          <a:prstGeom prst="rect">
            <a:avLst/>
          </a:prstGeom>
          <a:noFill/>
        </p:spPr>
        <p:txBody>
          <a:bodyPr wrap="square" rtlCol="0">
            <a:spAutoFit/>
          </a:bodyPr>
          <a:lstStyle/>
          <a:p>
            <a:pPr algn="ctr"/>
            <a:r>
              <a:rPr lang="en-US" sz="2000" b="1"/>
              <a:t>TWDB Staff</a:t>
            </a:r>
            <a:endParaRPr lang="en-US" b="1"/>
          </a:p>
        </p:txBody>
      </p:sp>
      <p:sp>
        <p:nvSpPr>
          <p:cNvPr id="38" name="TextBox 37">
            <a:extLst>
              <a:ext uri="{FF2B5EF4-FFF2-40B4-BE49-F238E27FC236}">
                <a16:creationId xmlns:a16="http://schemas.microsoft.com/office/drawing/2014/main" id="{F2EB0CBB-2014-41D2-8F17-A7521E9266D9}"/>
              </a:ext>
            </a:extLst>
          </p:cNvPr>
          <p:cNvSpPr txBox="1"/>
          <p:nvPr/>
        </p:nvSpPr>
        <p:spPr>
          <a:xfrm>
            <a:off x="5751333" y="290513"/>
            <a:ext cx="2876550" cy="400110"/>
          </a:xfrm>
          <a:prstGeom prst="rect">
            <a:avLst/>
          </a:prstGeom>
          <a:noFill/>
        </p:spPr>
        <p:txBody>
          <a:bodyPr wrap="square" rtlCol="0">
            <a:spAutoFit/>
          </a:bodyPr>
          <a:lstStyle/>
          <a:p>
            <a:pPr algn="ctr"/>
            <a:r>
              <a:rPr lang="en-US" sz="2000" b="1"/>
              <a:t>Study Contractors</a:t>
            </a:r>
            <a:endParaRPr lang="en-US" b="1"/>
          </a:p>
        </p:txBody>
      </p:sp>
    </p:spTree>
    <p:extLst>
      <p:ext uri="{BB962C8B-B14F-4D97-AF65-F5344CB8AC3E}">
        <p14:creationId xmlns:p14="http://schemas.microsoft.com/office/powerpoint/2010/main" val="3915403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7E15D-C313-4759-A0F4-C459F0C0A3AF}"/>
              </a:ext>
            </a:extLst>
          </p:cNvPr>
          <p:cNvSpPr>
            <a:spLocks noGrp="1"/>
          </p:cNvSpPr>
          <p:nvPr>
            <p:ph type="title"/>
          </p:nvPr>
        </p:nvSpPr>
        <p:spPr/>
        <p:txBody>
          <a:bodyPr/>
          <a:lstStyle/>
          <a:p>
            <a:r>
              <a:rPr lang="en-US" dirty="0"/>
              <a:t>Validation</a:t>
            </a:r>
          </a:p>
        </p:txBody>
      </p:sp>
      <p:sp>
        <p:nvSpPr>
          <p:cNvPr id="4" name="Slide Number Placeholder 3">
            <a:extLst>
              <a:ext uri="{FF2B5EF4-FFF2-40B4-BE49-F238E27FC236}">
                <a16:creationId xmlns:a16="http://schemas.microsoft.com/office/drawing/2014/main" id="{79DDB6B1-29D5-4801-8496-51FF2095E69C}"/>
              </a:ext>
            </a:extLst>
          </p:cNvPr>
          <p:cNvSpPr>
            <a:spLocks noGrp="1"/>
          </p:cNvSpPr>
          <p:nvPr>
            <p:ph type="sldNum" sz="quarter" idx="12"/>
          </p:nvPr>
        </p:nvSpPr>
        <p:spPr/>
        <p:txBody>
          <a:bodyPr/>
          <a:lstStyle/>
          <a:p>
            <a:fld id="{E25C318A-713C-E34F-BE3B-BC9114480D09}" type="slidenum">
              <a:rPr lang="en-US" smtClean="0"/>
              <a:t>3</a:t>
            </a:fld>
            <a:endParaRPr lang="en-US"/>
          </a:p>
        </p:txBody>
      </p:sp>
      <p:pic>
        <p:nvPicPr>
          <p:cNvPr id="6" name="Picture 5">
            <a:extLst>
              <a:ext uri="{FF2B5EF4-FFF2-40B4-BE49-F238E27FC236}">
                <a16:creationId xmlns:a16="http://schemas.microsoft.com/office/drawing/2014/main" id="{F302C6E3-ED02-4274-A602-9E6E94E0C7E5}"/>
              </a:ext>
            </a:extLst>
          </p:cNvPr>
          <p:cNvPicPr>
            <a:picLocks noChangeAspect="1"/>
          </p:cNvPicPr>
          <p:nvPr/>
        </p:nvPicPr>
        <p:blipFill>
          <a:blip r:embed="rId3"/>
          <a:stretch>
            <a:fillRect/>
          </a:stretch>
        </p:blipFill>
        <p:spPr>
          <a:xfrm>
            <a:off x="228600" y="1111201"/>
            <a:ext cx="2590673" cy="3398655"/>
          </a:xfrm>
          <a:prstGeom prst="rect">
            <a:avLst/>
          </a:prstGeom>
        </p:spPr>
      </p:pic>
      <p:pic>
        <p:nvPicPr>
          <p:cNvPr id="11" name="Picture 10">
            <a:extLst>
              <a:ext uri="{FF2B5EF4-FFF2-40B4-BE49-F238E27FC236}">
                <a16:creationId xmlns:a16="http://schemas.microsoft.com/office/drawing/2014/main" id="{CCB71145-0208-48C4-8A56-17A03CBD4F97}"/>
              </a:ext>
            </a:extLst>
          </p:cNvPr>
          <p:cNvPicPr>
            <a:picLocks noChangeAspect="1"/>
          </p:cNvPicPr>
          <p:nvPr/>
        </p:nvPicPr>
        <p:blipFill>
          <a:blip r:embed="rId4"/>
          <a:stretch>
            <a:fillRect/>
          </a:stretch>
        </p:blipFill>
        <p:spPr>
          <a:xfrm>
            <a:off x="6184906" y="2400348"/>
            <a:ext cx="2730494" cy="3569118"/>
          </a:xfrm>
          <a:prstGeom prst="rect">
            <a:avLst/>
          </a:prstGeom>
        </p:spPr>
      </p:pic>
      <p:pic>
        <p:nvPicPr>
          <p:cNvPr id="13" name="Picture 12">
            <a:extLst>
              <a:ext uri="{FF2B5EF4-FFF2-40B4-BE49-F238E27FC236}">
                <a16:creationId xmlns:a16="http://schemas.microsoft.com/office/drawing/2014/main" id="{A1F95705-B1F6-4DA0-8C73-63C2C919556D}"/>
              </a:ext>
            </a:extLst>
          </p:cNvPr>
          <p:cNvPicPr>
            <a:picLocks noChangeAspect="1"/>
          </p:cNvPicPr>
          <p:nvPr/>
        </p:nvPicPr>
        <p:blipFill>
          <a:blip r:embed="rId5"/>
          <a:stretch>
            <a:fillRect/>
          </a:stretch>
        </p:blipFill>
        <p:spPr>
          <a:xfrm>
            <a:off x="3187597" y="2096621"/>
            <a:ext cx="2628985" cy="3398655"/>
          </a:xfrm>
          <a:prstGeom prst="rect">
            <a:avLst/>
          </a:prstGeom>
        </p:spPr>
      </p:pic>
    </p:spTree>
    <p:extLst>
      <p:ext uri="{BB962C8B-B14F-4D97-AF65-F5344CB8AC3E}">
        <p14:creationId xmlns:p14="http://schemas.microsoft.com/office/powerpoint/2010/main" val="1301234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948399-96EF-4E3C-A1D4-9FDD399A672D}"/>
              </a:ext>
            </a:extLst>
          </p:cNvPr>
          <p:cNvPicPr>
            <a:picLocks noChangeAspect="1"/>
          </p:cNvPicPr>
          <p:nvPr/>
        </p:nvPicPr>
        <p:blipFill>
          <a:blip r:embed="rId3"/>
          <a:stretch>
            <a:fillRect/>
          </a:stretch>
        </p:blipFill>
        <p:spPr>
          <a:xfrm>
            <a:off x="219808" y="346229"/>
            <a:ext cx="8695592" cy="5626164"/>
          </a:xfrm>
          <a:prstGeom prst="rect">
            <a:avLst/>
          </a:prstGeom>
          <a:noFill/>
        </p:spPr>
      </p:pic>
      <p:sp>
        <p:nvSpPr>
          <p:cNvPr id="4" name="Slide Number Placeholder 3">
            <a:extLst>
              <a:ext uri="{FF2B5EF4-FFF2-40B4-BE49-F238E27FC236}">
                <a16:creationId xmlns:a16="http://schemas.microsoft.com/office/drawing/2014/main" id="{BB080F64-EEEB-450B-9E1C-A9C09F9F894E}"/>
              </a:ext>
            </a:extLst>
          </p:cNvPr>
          <p:cNvSpPr>
            <a:spLocks noGrp="1"/>
          </p:cNvSpPr>
          <p:nvPr>
            <p:ph type="sldNum" sz="quarter" idx="12"/>
          </p:nvPr>
        </p:nvSpPr>
        <p:spPr>
          <a:xfrm>
            <a:off x="7189608" y="6436807"/>
            <a:ext cx="1862228" cy="317918"/>
          </a:xfrm>
        </p:spPr>
        <p:txBody>
          <a:bodyPr anchor="ctr">
            <a:normAutofit/>
          </a:bodyPr>
          <a:lstStyle/>
          <a:p>
            <a:pPr>
              <a:spcAft>
                <a:spcPts val="600"/>
              </a:spcAft>
            </a:pPr>
            <a:fld id="{E25C318A-713C-E34F-BE3B-BC9114480D09}" type="slidenum">
              <a:rPr lang="en-US" smtClean="0"/>
              <a:pPr>
                <a:spcAft>
                  <a:spcPts val="600"/>
                </a:spcAft>
              </a:pPr>
              <a:t>4</a:t>
            </a:fld>
            <a:endParaRPr lang="en-US"/>
          </a:p>
        </p:txBody>
      </p:sp>
    </p:spTree>
    <p:extLst>
      <p:ext uri="{BB962C8B-B14F-4D97-AF65-F5344CB8AC3E}">
        <p14:creationId xmlns:p14="http://schemas.microsoft.com/office/powerpoint/2010/main" val="1888445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4BC15-A799-483F-A2C6-DE9529160ED3}"/>
              </a:ext>
            </a:extLst>
          </p:cNvPr>
          <p:cNvSpPr>
            <a:spLocks noGrp="1"/>
          </p:cNvSpPr>
          <p:nvPr>
            <p:ph type="title"/>
          </p:nvPr>
        </p:nvSpPr>
        <p:spPr/>
        <p:txBody>
          <a:bodyPr>
            <a:normAutofit/>
          </a:bodyPr>
          <a:lstStyle/>
          <a:p>
            <a:r>
              <a:rPr lang="en-US"/>
              <a:t>TWLAV Study: Beginnings</a:t>
            </a:r>
          </a:p>
        </p:txBody>
      </p:sp>
      <p:sp>
        <p:nvSpPr>
          <p:cNvPr id="3" name="Content Placeholder 2">
            <a:extLst>
              <a:ext uri="{FF2B5EF4-FFF2-40B4-BE49-F238E27FC236}">
                <a16:creationId xmlns:a16="http://schemas.microsoft.com/office/drawing/2014/main" id="{4A992442-AE9F-44F7-9F84-7D5CF5C2CD61}"/>
              </a:ext>
            </a:extLst>
          </p:cNvPr>
          <p:cNvSpPr>
            <a:spLocks noGrp="1"/>
          </p:cNvSpPr>
          <p:nvPr>
            <p:ph idx="1"/>
          </p:nvPr>
        </p:nvSpPr>
        <p:spPr>
          <a:xfrm>
            <a:off x="219808" y="1239555"/>
            <a:ext cx="8695592" cy="4652389"/>
          </a:xfrm>
        </p:spPr>
        <p:txBody>
          <a:bodyPr/>
          <a:lstStyle/>
          <a:p>
            <a:pPr marL="0" indent="0">
              <a:buNone/>
            </a:pPr>
            <a:r>
              <a:rPr lang="en-US" sz="2400"/>
              <a:t>		TWDB WLA Program always evolving</a:t>
            </a:r>
          </a:p>
          <a:p>
            <a:pPr marL="0" indent="0">
              <a:buNone/>
            </a:pPr>
            <a:r>
              <a:rPr lang="en-US" sz="2400"/>
              <a:t>		Interest in best management practices to help our customers</a:t>
            </a:r>
          </a:p>
          <a:p>
            <a:pPr marL="0" indent="0">
              <a:buNone/>
            </a:pPr>
            <a:r>
              <a:rPr lang="en-US" sz="2400"/>
              <a:t>		Improving water use, loss, and conservation data improves 			water planning</a:t>
            </a:r>
          </a:p>
          <a:p>
            <a:pPr marL="0" indent="0">
              <a:buNone/>
            </a:pPr>
            <a:r>
              <a:rPr lang="en-US" sz="2400"/>
              <a:t>		Money available</a:t>
            </a:r>
          </a:p>
          <a:p>
            <a:endParaRPr lang="en-US"/>
          </a:p>
        </p:txBody>
      </p:sp>
      <p:sp>
        <p:nvSpPr>
          <p:cNvPr id="4" name="Slide Number Placeholder 3">
            <a:extLst>
              <a:ext uri="{FF2B5EF4-FFF2-40B4-BE49-F238E27FC236}">
                <a16:creationId xmlns:a16="http://schemas.microsoft.com/office/drawing/2014/main" id="{332758A5-EFF3-4D6F-A29D-88E4096A5913}"/>
              </a:ext>
            </a:extLst>
          </p:cNvPr>
          <p:cNvSpPr>
            <a:spLocks noGrp="1"/>
          </p:cNvSpPr>
          <p:nvPr>
            <p:ph type="sldNum" sz="quarter" idx="12"/>
          </p:nvPr>
        </p:nvSpPr>
        <p:spPr/>
        <p:txBody>
          <a:bodyPr/>
          <a:lstStyle/>
          <a:p>
            <a:fld id="{E25C318A-713C-E34F-BE3B-BC9114480D09}" type="slidenum">
              <a:rPr lang="en-US" smtClean="0"/>
              <a:t>5</a:t>
            </a:fld>
            <a:endParaRPr lang="en-US"/>
          </a:p>
        </p:txBody>
      </p:sp>
      <p:pic>
        <p:nvPicPr>
          <p:cNvPr id="9" name="Picture 8">
            <a:extLst>
              <a:ext uri="{FF2B5EF4-FFF2-40B4-BE49-F238E27FC236}">
                <a16:creationId xmlns:a16="http://schemas.microsoft.com/office/drawing/2014/main" id="{13C44007-6163-4E0C-8D29-E172088F1AF8}"/>
              </a:ext>
            </a:extLst>
          </p:cNvPr>
          <p:cNvPicPr>
            <a:picLocks noChangeAspect="1"/>
          </p:cNvPicPr>
          <p:nvPr/>
        </p:nvPicPr>
        <p:blipFill>
          <a:blip r:embed="rId3"/>
          <a:stretch>
            <a:fillRect/>
          </a:stretch>
        </p:blipFill>
        <p:spPr>
          <a:xfrm>
            <a:off x="216033" y="3528756"/>
            <a:ext cx="4908091" cy="2455867"/>
          </a:xfrm>
          <a:prstGeom prst="rect">
            <a:avLst/>
          </a:prstGeom>
        </p:spPr>
      </p:pic>
      <p:pic>
        <p:nvPicPr>
          <p:cNvPr id="13" name="Graphic 12" descr="Money with solid fill">
            <a:extLst>
              <a:ext uri="{FF2B5EF4-FFF2-40B4-BE49-F238E27FC236}">
                <a16:creationId xmlns:a16="http://schemas.microsoft.com/office/drawing/2014/main" id="{40758D6A-1D9B-4A09-BEE1-C4E3975E51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2156" y="2864329"/>
            <a:ext cx="473228" cy="473228"/>
          </a:xfrm>
          <a:prstGeom prst="rect">
            <a:avLst/>
          </a:prstGeom>
        </p:spPr>
      </p:pic>
      <p:pic>
        <p:nvPicPr>
          <p:cNvPr id="17" name="Graphic 16" descr="Bar chart with solid fill">
            <a:extLst>
              <a:ext uri="{FF2B5EF4-FFF2-40B4-BE49-F238E27FC236}">
                <a16:creationId xmlns:a16="http://schemas.microsoft.com/office/drawing/2014/main" id="{B39690BF-C04C-4426-8910-9B6909B1D4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6227" y="2332315"/>
            <a:ext cx="432258" cy="432258"/>
          </a:xfrm>
          <a:prstGeom prst="rect">
            <a:avLst/>
          </a:prstGeom>
        </p:spPr>
      </p:pic>
      <p:pic>
        <p:nvPicPr>
          <p:cNvPr id="19" name="Graphic 18" descr="Arrow circle with solid fill">
            <a:extLst>
              <a:ext uri="{FF2B5EF4-FFF2-40B4-BE49-F238E27FC236}">
                <a16:creationId xmlns:a16="http://schemas.microsoft.com/office/drawing/2014/main" id="{0F051784-A49F-49C5-9EBD-73ADF471B12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6227" y="1238319"/>
            <a:ext cx="473228" cy="473228"/>
          </a:xfrm>
          <a:prstGeom prst="rect">
            <a:avLst/>
          </a:prstGeom>
        </p:spPr>
      </p:pic>
      <p:pic>
        <p:nvPicPr>
          <p:cNvPr id="25" name="Graphic 24" descr="Business Growth outline">
            <a:extLst>
              <a:ext uri="{FF2B5EF4-FFF2-40B4-BE49-F238E27FC236}">
                <a16:creationId xmlns:a16="http://schemas.microsoft.com/office/drawing/2014/main" id="{63E47B23-F5C9-43E0-8A9F-FBE17522885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2452" y="1733524"/>
            <a:ext cx="473228" cy="473228"/>
          </a:xfrm>
          <a:prstGeom prst="rect">
            <a:avLst/>
          </a:prstGeom>
        </p:spPr>
      </p:pic>
      <p:pic>
        <p:nvPicPr>
          <p:cNvPr id="10" name="Picture 9">
            <a:extLst>
              <a:ext uri="{FF2B5EF4-FFF2-40B4-BE49-F238E27FC236}">
                <a16:creationId xmlns:a16="http://schemas.microsoft.com/office/drawing/2014/main" id="{2C841691-C764-45F1-988D-195E6C2A0290}"/>
              </a:ext>
            </a:extLst>
          </p:cNvPr>
          <p:cNvPicPr>
            <a:picLocks noChangeAspect="1"/>
          </p:cNvPicPr>
          <p:nvPr/>
        </p:nvPicPr>
        <p:blipFill>
          <a:blip r:embed="rId12"/>
          <a:stretch>
            <a:fillRect/>
          </a:stretch>
        </p:blipFill>
        <p:spPr>
          <a:xfrm>
            <a:off x="5197647" y="3107184"/>
            <a:ext cx="3717753" cy="2877439"/>
          </a:xfrm>
          <a:prstGeom prst="rect">
            <a:avLst/>
          </a:prstGeom>
        </p:spPr>
      </p:pic>
      <p:sp>
        <p:nvSpPr>
          <p:cNvPr id="11" name="TextBox 10">
            <a:extLst>
              <a:ext uri="{FF2B5EF4-FFF2-40B4-BE49-F238E27FC236}">
                <a16:creationId xmlns:a16="http://schemas.microsoft.com/office/drawing/2014/main" id="{0F93FF07-FF9D-4F69-819E-AFA99AE3B0DB}"/>
              </a:ext>
            </a:extLst>
          </p:cNvPr>
          <p:cNvSpPr txBox="1"/>
          <p:nvPr/>
        </p:nvSpPr>
        <p:spPr>
          <a:xfrm>
            <a:off x="5358894" y="5912576"/>
            <a:ext cx="1258678" cy="215444"/>
          </a:xfrm>
          <a:prstGeom prst="rect">
            <a:avLst/>
          </a:prstGeom>
          <a:noFill/>
        </p:spPr>
        <p:txBody>
          <a:bodyPr wrap="none" rtlCol="0">
            <a:spAutoFit/>
          </a:bodyPr>
          <a:lstStyle/>
          <a:p>
            <a:r>
              <a:rPr lang="en-US" sz="800" dirty="0"/>
              <a:t>Source: WRF Project 5057</a:t>
            </a:r>
          </a:p>
        </p:txBody>
      </p:sp>
    </p:spTree>
    <p:extLst>
      <p:ext uri="{BB962C8B-B14F-4D97-AF65-F5344CB8AC3E}">
        <p14:creationId xmlns:p14="http://schemas.microsoft.com/office/powerpoint/2010/main" val="370611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4BC15-A799-483F-A2C6-DE9529160ED3}"/>
              </a:ext>
            </a:extLst>
          </p:cNvPr>
          <p:cNvSpPr>
            <a:spLocks noGrp="1"/>
          </p:cNvSpPr>
          <p:nvPr>
            <p:ph type="title"/>
          </p:nvPr>
        </p:nvSpPr>
        <p:spPr/>
        <p:txBody>
          <a:bodyPr>
            <a:normAutofit/>
          </a:bodyPr>
          <a:lstStyle/>
          <a:p>
            <a:r>
              <a:rPr lang="en-US"/>
              <a:t>TWLAV Study: Methods</a:t>
            </a:r>
          </a:p>
        </p:txBody>
      </p:sp>
      <p:sp>
        <p:nvSpPr>
          <p:cNvPr id="3" name="Content Placeholder 2">
            <a:extLst>
              <a:ext uri="{FF2B5EF4-FFF2-40B4-BE49-F238E27FC236}">
                <a16:creationId xmlns:a16="http://schemas.microsoft.com/office/drawing/2014/main" id="{4A992442-AE9F-44F7-9F84-7D5CF5C2CD61}"/>
              </a:ext>
            </a:extLst>
          </p:cNvPr>
          <p:cNvSpPr>
            <a:spLocks noGrp="1"/>
          </p:cNvSpPr>
          <p:nvPr>
            <p:ph idx="1"/>
          </p:nvPr>
        </p:nvSpPr>
        <p:spPr/>
        <p:txBody>
          <a:bodyPr>
            <a:normAutofit lnSpcReduction="10000"/>
          </a:bodyPr>
          <a:lstStyle/>
          <a:p>
            <a:r>
              <a:rPr lang="en-US"/>
              <a:t>Voluntary Level 1 Validation of 10 utilities</a:t>
            </a:r>
          </a:p>
          <a:p>
            <a:pPr lvl="1"/>
            <a:r>
              <a:rPr lang="en-US"/>
              <a:t>&lt; 10,000; 10,000-49,999; 50,000-100,000 population</a:t>
            </a:r>
          </a:p>
          <a:p>
            <a:pPr lvl="1"/>
            <a:r>
              <a:rPr lang="en-US"/>
              <a:t>Good geographic representation</a:t>
            </a:r>
          </a:p>
          <a:p>
            <a:r>
              <a:rPr lang="en-US"/>
              <a:t>Draft validation questions</a:t>
            </a:r>
          </a:p>
          <a:p>
            <a:r>
              <a:rPr lang="en-US"/>
              <a:t>Review historic water loss data</a:t>
            </a:r>
          </a:p>
          <a:p>
            <a:r>
              <a:rPr lang="en-US"/>
              <a:t>Webinar</a:t>
            </a:r>
          </a:p>
          <a:p>
            <a:r>
              <a:rPr lang="en-US"/>
              <a:t>Validation meetings</a:t>
            </a:r>
          </a:p>
          <a:p>
            <a:r>
              <a:rPr lang="en-US"/>
              <a:t>Validation report to utilities with recommendations</a:t>
            </a:r>
          </a:p>
        </p:txBody>
      </p:sp>
      <p:sp>
        <p:nvSpPr>
          <p:cNvPr id="4" name="Slide Number Placeholder 3">
            <a:extLst>
              <a:ext uri="{FF2B5EF4-FFF2-40B4-BE49-F238E27FC236}">
                <a16:creationId xmlns:a16="http://schemas.microsoft.com/office/drawing/2014/main" id="{332758A5-EFF3-4D6F-A29D-88E4096A5913}"/>
              </a:ext>
            </a:extLst>
          </p:cNvPr>
          <p:cNvSpPr>
            <a:spLocks noGrp="1"/>
          </p:cNvSpPr>
          <p:nvPr>
            <p:ph type="sldNum" sz="quarter" idx="12"/>
          </p:nvPr>
        </p:nvSpPr>
        <p:spPr/>
        <p:txBody>
          <a:bodyPr/>
          <a:lstStyle/>
          <a:p>
            <a:fld id="{E25C318A-713C-E34F-BE3B-BC9114480D09}" type="slidenum">
              <a:rPr lang="en-US" smtClean="0"/>
              <a:t>6</a:t>
            </a:fld>
            <a:endParaRPr lang="en-US"/>
          </a:p>
        </p:txBody>
      </p:sp>
    </p:spTree>
    <p:extLst>
      <p:ext uri="{BB962C8B-B14F-4D97-AF65-F5344CB8AC3E}">
        <p14:creationId xmlns:p14="http://schemas.microsoft.com/office/powerpoint/2010/main" val="2455261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4BC15-A799-483F-A2C6-DE9529160ED3}"/>
              </a:ext>
            </a:extLst>
          </p:cNvPr>
          <p:cNvSpPr>
            <a:spLocks noGrp="1"/>
          </p:cNvSpPr>
          <p:nvPr>
            <p:ph type="title"/>
          </p:nvPr>
        </p:nvSpPr>
        <p:spPr/>
        <p:txBody>
          <a:bodyPr>
            <a:normAutofit/>
          </a:bodyPr>
          <a:lstStyle/>
          <a:p>
            <a:r>
              <a:rPr lang="en-US"/>
              <a:t>TWLAV Study: Methods cont’d</a:t>
            </a:r>
          </a:p>
        </p:txBody>
      </p:sp>
      <p:sp>
        <p:nvSpPr>
          <p:cNvPr id="3" name="Content Placeholder 2">
            <a:extLst>
              <a:ext uri="{FF2B5EF4-FFF2-40B4-BE49-F238E27FC236}">
                <a16:creationId xmlns:a16="http://schemas.microsoft.com/office/drawing/2014/main" id="{4A992442-AE9F-44F7-9F84-7D5CF5C2CD61}"/>
              </a:ext>
            </a:extLst>
          </p:cNvPr>
          <p:cNvSpPr>
            <a:spLocks noGrp="1"/>
          </p:cNvSpPr>
          <p:nvPr>
            <p:ph idx="1"/>
          </p:nvPr>
        </p:nvSpPr>
        <p:spPr/>
        <p:txBody>
          <a:bodyPr/>
          <a:lstStyle/>
          <a:p>
            <a:r>
              <a:rPr lang="en-US"/>
              <a:t>Advanced validation was performed</a:t>
            </a:r>
          </a:p>
          <a:p>
            <a:pPr lvl="1"/>
            <a:r>
              <a:rPr lang="en-US"/>
              <a:t>1 utility - Billing Data Analysis</a:t>
            </a:r>
          </a:p>
          <a:p>
            <a:pPr lvl="1"/>
            <a:r>
              <a:rPr lang="en-US"/>
              <a:t>2 utilities – Real Loss Component Analysis</a:t>
            </a:r>
          </a:p>
        </p:txBody>
      </p:sp>
      <p:sp>
        <p:nvSpPr>
          <p:cNvPr id="4" name="Slide Number Placeholder 3">
            <a:extLst>
              <a:ext uri="{FF2B5EF4-FFF2-40B4-BE49-F238E27FC236}">
                <a16:creationId xmlns:a16="http://schemas.microsoft.com/office/drawing/2014/main" id="{332758A5-EFF3-4D6F-A29D-88E4096A5913}"/>
              </a:ext>
            </a:extLst>
          </p:cNvPr>
          <p:cNvSpPr>
            <a:spLocks noGrp="1"/>
          </p:cNvSpPr>
          <p:nvPr>
            <p:ph type="sldNum" sz="quarter" idx="12"/>
          </p:nvPr>
        </p:nvSpPr>
        <p:spPr/>
        <p:txBody>
          <a:bodyPr/>
          <a:lstStyle/>
          <a:p>
            <a:fld id="{E25C318A-713C-E34F-BE3B-BC9114480D09}" type="slidenum">
              <a:rPr lang="en-US" smtClean="0"/>
              <a:t>7</a:t>
            </a:fld>
            <a:endParaRPr lang="en-US"/>
          </a:p>
        </p:txBody>
      </p:sp>
      <p:pic>
        <p:nvPicPr>
          <p:cNvPr id="6" name="Picture 5">
            <a:extLst>
              <a:ext uri="{FF2B5EF4-FFF2-40B4-BE49-F238E27FC236}">
                <a16:creationId xmlns:a16="http://schemas.microsoft.com/office/drawing/2014/main" id="{866FEF93-8627-4940-A85B-C93108D534BB}"/>
              </a:ext>
            </a:extLst>
          </p:cNvPr>
          <p:cNvPicPr>
            <a:picLocks noChangeAspect="1"/>
          </p:cNvPicPr>
          <p:nvPr/>
        </p:nvPicPr>
        <p:blipFill>
          <a:blip r:embed="rId3"/>
          <a:stretch>
            <a:fillRect/>
          </a:stretch>
        </p:blipFill>
        <p:spPr>
          <a:xfrm>
            <a:off x="228600" y="3243835"/>
            <a:ext cx="4503766" cy="2739552"/>
          </a:xfrm>
          <a:prstGeom prst="rect">
            <a:avLst/>
          </a:prstGeom>
        </p:spPr>
      </p:pic>
      <p:pic>
        <p:nvPicPr>
          <p:cNvPr id="8" name="Picture 7">
            <a:extLst>
              <a:ext uri="{FF2B5EF4-FFF2-40B4-BE49-F238E27FC236}">
                <a16:creationId xmlns:a16="http://schemas.microsoft.com/office/drawing/2014/main" id="{A56EE86E-F086-44B7-9501-CF31F8622BA8}"/>
              </a:ext>
            </a:extLst>
          </p:cNvPr>
          <p:cNvPicPr>
            <a:picLocks noChangeAspect="1"/>
          </p:cNvPicPr>
          <p:nvPr/>
        </p:nvPicPr>
        <p:blipFill>
          <a:blip r:embed="rId4"/>
          <a:stretch>
            <a:fillRect/>
          </a:stretch>
        </p:blipFill>
        <p:spPr>
          <a:xfrm>
            <a:off x="4260273" y="3150582"/>
            <a:ext cx="4655127" cy="2832805"/>
          </a:xfrm>
          <a:prstGeom prst="rect">
            <a:avLst/>
          </a:prstGeom>
        </p:spPr>
      </p:pic>
    </p:spTree>
    <p:extLst>
      <p:ext uri="{BB962C8B-B14F-4D97-AF65-F5344CB8AC3E}">
        <p14:creationId xmlns:p14="http://schemas.microsoft.com/office/powerpoint/2010/main" val="2272987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7E977AF-B39C-4C28-8880-D8ADC815CF5B}"/>
              </a:ext>
            </a:extLst>
          </p:cNvPr>
          <p:cNvSpPr>
            <a:spLocks noGrp="1"/>
          </p:cNvSpPr>
          <p:nvPr>
            <p:ph type="title"/>
          </p:nvPr>
        </p:nvSpPr>
        <p:spPr>
          <a:xfrm>
            <a:off x="219808" y="201373"/>
            <a:ext cx="8695592" cy="909828"/>
          </a:xfrm>
        </p:spPr>
        <p:txBody>
          <a:bodyPr/>
          <a:lstStyle/>
          <a:p>
            <a:r>
              <a:rPr lang="en-US" dirty="0"/>
              <a:t>TWLAV Study: Validation Questions</a:t>
            </a:r>
          </a:p>
        </p:txBody>
      </p:sp>
      <p:pic>
        <p:nvPicPr>
          <p:cNvPr id="6" name="Picture 5">
            <a:extLst>
              <a:ext uri="{FF2B5EF4-FFF2-40B4-BE49-F238E27FC236}">
                <a16:creationId xmlns:a16="http://schemas.microsoft.com/office/drawing/2014/main" id="{10A07178-A455-4178-8001-B3744A5C8DED}"/>
              </a:ext>
            </a:extLst>
          </p:cNvPr>
          <p:cNvPicPr>
            <a:picLocks noChangeAspect="1"/>
          </p:cNvPicPr>
          <p:nvPr/>
        </p:nvPicPr>
        <p:blipFill>
          <a:blip r:embed="rId3"/>
          <a:stretch>
            <a:fillRect/>
          </a:stretch>
        </p:blipFill>
        <p:spPr>
          <a:xfrm>
            <a:off x="1846909" y="1330998"/>
            <a:ext cx="5441390" cy="4652389"/>
          </a:xfrm>
          <a:prstGeom prst="rect">
            <a:avLst/>
          </a:prstGeom>
          <a:noFill/>
        </p:spPr>
      </p:pic>
      <p:sp>
        <p:nvSpPr>
          <p:cNvPr id="4" name="Slide Number Placeholder 3">
            <a:extLst>
              <a:ext uri="{FF2B5EF4-FFF2-40B4-BE49-F238E27FC236}">
                <a16:creationId xmlns:a16="http://schemas.microsoft.com/office/drawing/2014/main" id="{3360E327-96D8-4DC1-A452-F2A62D9BBE62}"/>
              </a:ext>
            </a:extLst>
          </p:cNvPr>
          <p:cNvSpPr>
            <a:spLocks noGrp="1"/>
          </p:cNvSpPr>
          <p:nvPr>
            <p:ph type="sldNum" sz="quarter" idx="12"/>
          </p:nvPr>
        </p:nvSpPr>
        <p:spPr>
          <a:xfrm>
            <a:off x="7189608" y="6436807"/>
            <a:ext cx="1862228" cy="317918"/>
          </a:xfrm>
        </p:spPr>
        <p:txBody>
          <a:bodyPr anchor="ctr">
            <a:normAutofit/>
          </a:bodyPr>
          <a:lstStyle/>
          <a:p>
            <a:pPr>
              <a:spcAft>
                <a:spcPts val="600"/>
              </a:spcAft>
            </a:pPr>
            <a:fld id="{E25C318A-713C-E34F-BE3B-BC9114480D09}" type="slidenum">
              <a:rPr lang="en-US" smtClean="0"/>
              <a:pPr>
                <a:spcAft>
                  <a:spcPts val="600"/>
                </a:spcAft>
              </a:pPr>
              <a:t>8</a:t>
            </a:fld>
            <a:endParaRPr lang="en-US"/>
          </a:p>
        </p:txBody>
      </p:sp>
    </p:spTree>
    <p:extLst>
      <p:ext uri="{BB962C8B-B14F-4D97-AF65-F5344CB8AC3E}">
        <p14:creationId xmlns:p14="http://schemas.microsoft.com/office/powerpoint/2010/main" val="3414149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4BC15-A799-483F-A2C6-DE9529160ED3}"/>
              </a:ext>
            </a:extLst>
          </p:cNvPr>
          <p:cNvSpPr>
            <a:spLocks noGrp="1"/>
          </p:cNvSpPr>
          <p:nvPr>
            <p:ph type="title"/>
          </p:nvPr>
        </p:nvSpPr>
        <p:spPr/>
        <p:txBody>
          <a:bodyPr>
            <a:normAutofit/>
          </a:bodyPr>
          <a:lstStyle/>
          <a:p>
            <a:r>
              <a:rPr lang="en-US"/>
              <a:t>TWLAV Study: Deliverables</a:t>
            </a:r>
          </a:p>
        </p:txBody>
      </p:sp>
      <p:pic>
        <p:nvPicPr>
          <p:cNvPr id="6" name="Content Placeholder 5">
            <a:extLst>
              <a:ext uri="{FF2B5EF4-FFF2-40B4-BE49-F238E27FC236}">
                <a16:creationId xmlns:a16="http://schemas.microsoft.com/office/drawing/2014/main" id="{DDECE2E3-2465-493E-9C12-2C1B29547761}"/>
              </a:ext>
            </a:extLst>
          </p:cNvPr>
          <p:cNvPicPr>
            <a:picLocks noGrp="1" noChangeAspect="1"/>
          </p:cNvPicPr>
          <p:nvPr>
            <p:ph idx="1"/>
          </p:nvPr>
        </p:nvPicPr>
        <p:blipFill>
          <a:blip r:embed="rId3"/>
          <a:stretch>
            <a:fillRect/>
          </a:stretch>
        </p:blipFill>
        <p:spPr>
          <a:xfrm>
            <a:off x="1144038" y="1330325"/>
            <a:ext cx="6846399" cy="4652963"/>
          </a:xfrm>
        </p:spPr>
      </p:pic>
      <p:sp>
        <p:nvSpPr>
          <p:cNvPr id="4" name="Slide Number Placeholder 3">
            <a:extLst>
              <a:ext uri="{FF2B5EF4-FFF2-40B4-BE49-F238E27FC236}">
                <a16:creationId xmlns:a16="http://schemas.microsoft.com/office/drawing/2014/main" id="{332758A5-EFF3-4D6F-A29D-88E4096A5913}"/>
              </a:ext>
            </a:extLst>
          </p:cNvPr>
          <p:cNvSpPr>
            <a:spLocks noGrp="1"/>
          </p:cNvSpPr>
          <p:nvPr>
            <p:ph type="sldNum" sz="quarter" idx="12"/>
          </p:nvPr>
        </p:nvSpPr>
        <p:spPr/>
        <p:txBody>
          <a:bodyPr/>
          <a:lstStyle/>
          <a:p>
            <a:fld id="{E25C318A-713C-E34F-BE3B-BC9114480D09}" type="slidenum">
              <a:rPr lang="en-US" smtClean="0"/>
              <a:t>9</a:t>
            </a:fld>
            <a:endParaRPr lang="en-US"/>
          </a:p>
        </p:txBody>
      </p:sp>
    </p:spTree>
    <p:extLst>
      <p:ext uri="{BB962C8B-B14F-4D97-AF65-F5344CB8AC3E}">
        <p14:creationId xmlns:p14="http://schemas.microsoft.com/office/powerpoint/2010/main" val="1691264978"/>
      </p:ext>
    </p:extLst>
  </p:cSld>
  <p:clrMapOvr>
    <a:masterClrMapping/>
  </p:clrMapOvr>
</p:sld>
</file>

<file path=ppt/theme/theme1.xml><?xml version="1.0" encoding="utf-8"?>
<a:theme xmlns:a="http://schemas.openxmlformats.org/drawingml/2006/main" name="twdb-ppt-white-template-footer-blue-150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wdb-ppt-white-template-footer-blue-4-3-2003" id="{E143D6B3-D4F6-4137-B7B6-11B901B985C1}" vid="{E10A6944-1DDE-4A53-A8E0-3DE0A48D6E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twdb-ppt-white-template-footer-blue-4-3-2003</Template>
  <TotalTime>477</TotalTime>
  <Words>656</Words>
  <Application>Microsoft Office PowerPoint</Application>
  <PresentationFormat>On-screen Show (4:3)</PresentationFormat>
  <Paragraphs>132</Paragraphs>
  <Slides>22</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twdb-ppt-white-template-footer-blue-1504</vt:lpstr>
      <vt:lpstr>The Texas Water Loss Audit Validation (TWLAV) Study Results from the 2020 Water Loss Audit Validations</vt:lpstr>
      <vt:lpstr>PowerPoint Presentation</vt:lpstr>
      <vt:lpstr>Validation</vt:lpstr>
      <vt:lpstr>PowerPoint Presentation</vt:lpstr>
      <vt:lpstr>TWLAV Study: Beginnings</vt:lpstr>
      <vt:lpstr>TWLAV Study: Methods</vt:lpstr>
      <vt:lpstr>TWLAV Study: Methods cont’d</vt:lpstr>
      <vt:lpstr>TWLAV Study: Validation Questions</vt:lpstr>
      <vt:lpstr>TWLAV Study: Deliverables</vt:lpstr>
      <vt:lpstr>TWLAV Study: Deliverables</vt:lpstr>
      <vt:lpstr>TWLAV Study: Results</vt:lpstr>
      <vt:lpstr>TWLAV Study: Results</vt:lpstr>
      <vt:lpstr>TWLAV Study: Results</vt:lpstr>
      <vt:lpstr>TWLAV Study: Results</vt:lpstr>
      <vt:lpstr>TWLAV Study: Results</vt:lpstr>
      <vt:lpstr>TWLAV Study: Utility Recommendations</vt:lpstr>
      <vt:lpstr>TWLAV Study: Findings</vt:lpstr>
      <vt:lpstr>TWLAV Study: Recommendations</vt:lpstr>
      <vt:lpstr>TWLAV Study: Recommendations</vt:lpstr>
      <vt:lpstr>TWLAV Study: Recommendations</vt:lpstr>
      <vt:lpstr>TWLAV Study: Next Steps</vt:lpstr>
      <vt:lpstr>Contact Information</vt:lpstr>
    </vt:vector>
  </TitlesOfParts>
  <Company>TWDB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Rice</dc:creator>
  <cp:lastModifiedBy>Stacy Pandey</cp:lastModifiedBy>
  <cp:revision>8</cp:revision>
  <cp:lastPrinted>2021-10-01T17:58:48Z</cp:lastPrinted>
  <dcterms:created xsi:type="dcterms:W3CDTF">2021-09-07T14:45:19Z</dcterms:created>
  <dcterms:modified xsi:type="dcterms:W3CDTF">2022-02-14T15:26:08Z</dcterms:modified>
</cp:coreProperties>
</file>