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drawings/drawing4.xml" ContentType="application/vnd.openxmlformats-officedocument.drawingml.chartshape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382" r:id="rId2"/>
    <p:sldId id="259" r:id="rId3"/>
    <p:sldId id="539" r:id="rId4"/>
    <p:sldId id="538" r:id="rId5"/>
    <p:sldId id="510" r:id="rId6"/>
    <p:sldId id="532" r:id="rId7"/>
    <p:sldId id="646" r:id="rId8"/>
    <p:sldId id="647" r:id="rId9"/>
    <p:sldId id="485" r:id="rId10"/>
    <p:sldId id="518" r:id="rId11"/>
    <p:sldId id="542" r:id="rId12"/>
    <p:sldId id="649" r:id="rId13"/>
    <p:sldId id="543" r:id="rId14"/>
    <p:sldId id="480" r:id="rId15"/>
    <p:sldId id="662" r:id="rId16"/>
    <p:sldId id="648" r:id="rId17"/>
    <p:sldId id="640" r:id="rId18"/>
    <p:sldId id="641" r:id="rId19"/>
    <p:sldId id="651" r:id="rId20"/>
    <p:sldId id="645" r:id="rId21"/>
    <p:sldId id="661" r:id="rId22"/>
    <p:sldId id="656" r:id="rId23"/>
    <p:sldId id="305" r:id="rId24"/>
    <p:sldId id="650" r:id="rId25"/>
    <p:sldId id="294"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y Croy" initials="LC" lastIdx="1" clrIdx="0">
    <p:extLst>
      <p:ext uri="{19B8F6BF-5375-455C-9EA6-DF929625EA0E}">
        <p15:presenceInfo xmlns:p15="http://schemas.microsoft.com/office/powerpoint/2012/main" userId="397f2fc4dc832c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4C6"/>
    <a:srgbClr val="C1C4B0"/>
    <a:srgbClr val="C2C5B0"/>
    <a:srgbClr val="C1C4AE"/>
    <a:srgbClr val="C0C3AF"/>
    <a:srgbClr val="C3C5AF"/>
    <a:srgbClr val="326EBC"/>
    <a:srgbClr val="296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1" autoAdjust="0"/>
    <p:restoredTop sz="88507" autoAdjust="0"/>
  </p:normalViewPr>
  <p:slideViewPr>
    <p:cSldViewPr snapToGrid="0">
      <p:cViewPr varScale="1">
        <p:scale>
          <a:sx n="59" d="100"/>
          <a:sy n="59" d="100"/>
        </p:scale>
        <p:origin x="868"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croy\AppData\Roaming\OpenText\OTEdit\EC_contentserver\c24494791\lake%20lagunitas%20rainfal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croy\AppData\Roaming\OpenText\OTEdit\EC_contentserver\c22223527\MMWD%20Production%20and%20Water%20Supply.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4.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ile2\Data4\USER\gplumb\CFG%20&amp;%20MM\Analysis\CFG%20&amp;%20MM%20Analysis%202021-01.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[lake lagunitas rainfall.xlsx]Monthly Chrono!PivotTable2</c:name>
    <c:fmtId val="5"/>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s>
    <c:plotArea>
      <c:layout>
        <c:manualLayout>
          <c:layoutTarget val="inner"/>
          <c:xMode val="edge"/>
          <c:yMode val="edge"/>
          <c:x val="5.9857397362043499E-2"/>
          <c:y val="0.12243097485298114"/>
          <c:w val="0.80245148490000973"/>
          <c:h val="0.75257978096561917"/>
        </c:manualLayout>
      </c:layout>
      <c:barChart>
        <c:barDir val="col"/>
        <c:grouping val="clustered"/>
        <c:varyColors val="0"/>
        <c:ser>
          <c:idx val="0"/>
          <c:order val="0"/>
          <c:tx>
            <c:strRef>
              <c:f>'Monthly Chrono'!$O$3</c:f>
              <c:strCache>
                <c:ptCount val="1"/>
                <c:pt idx="0">
                  <c:v>Total</c:v>
                </c:pt>
              </c:strCache>
            </c:strRef>
          </c:tx>
          <c:spPr>
            <a:solidFill>
              <a:schemeClr val="bg1">
                <a:lumMod val="50000"/>
              </a:schemeClr>
            </a:solidFill>
            <a:ln>
              <a:noFill/>
            </a:ln>
            <a:effectLst/>
          </c:spPr>
          <c:invertIfNegative val="0"/>
          <c:dPt>
            <c:idx val="45"/>
            <c:invertIfNegative val="0"/>
            <c:bubble3D val="0"/>
            <c:spPr>
              <a:solidFill>
                <a:srgbClr val="FF5050"/>
              </a:solidFill>
              <a:ln>
                <a:noFill/>
              </a:ln>
              <a:effectLst/>
            </c:spPr>
            <c:extLst>
              <c:ext xmlns:c16="http://schemas.microsoft.com/office/drawing/2014/chart" uri="{C3380CC4-5D6E-409C-BE32-E72D297353CC}">
                <c16:uniqueId val="{00000002-55F1-4E69-A238-B65022D5D03F}"/>
              </c:ext>
            </c:extLst>
          </c:dPt>
          <c:dPt>
            <c:idx val="142"/>
            <c:invertIfNegative val="0"/>
            <c:bubble3D val="0"/>
            <c:spPr>
              <a:solidFill>
                <a:srgbClr val="FF5050"/>
              </a:solidFill>
              <a:ln>
                <a:noFill/>
              </a:ln>
              <a:effectLst/>
            </c:spPr>
            <c:extLst>
              <c:ext xmlns:c16="http://schemas.microsoft.com/office/drawing/2014/chart" uri="{C3380CC4-5D6E-409C-BE32-E72D297353CC}">
                <c16:uniqueId val="{00000001-55F1-4E69-A238-B65022D5D03F}"/>
              </c:ext>
            </c:extLst>
          </c:dPt>
          <c:cat>
            <c:strRef>
              <c:f>'Monthly Chrono'!$N$4:$N$147</c:f>
              <c:strCache>
                <c:ptCount val="143"/>
                <c:pt idx="0">
                  <c:v>1879</c:v>
                </c:pt>
                <c:pt idx="1">
                  <c:v>1880</c:v>
                </c:pt>
                <c:pt idx="2">
                  <c:v>1881</c:v>
                </c:pt>
                <c:pt idx="3">
                  <c:v>1882</c:v>
                </c:pt>
                <c:pt idx="4">
                  <c:v>1883</c:v>
                </c:pt>
                <c:pt idx="5">
                  <c:v>1884</c:v>
                </c:pt>
                <c:pt idx="6">
                  <c:v>1885</c:v>
                </c:pt>
                <c:pt idx="7">
                  <c:v>1886</c:v>
                </c:pt>
                <c:pt idx="8">
                  <c:v>1887</c:v>
                </c:pt>
                <c:pt idx="9">
                  <c:v>1888</c:v>
                </c:pt>
                <c:pt idx="10">
                  <c:v>1889</c:v>
                </c:pt>
                <c:pt idx="11">
                  <c:v>1890</c:v>
                </c:pt>
                <c:pt idx="12">
                  <c:v>1891</c:v>
                </c:pt>
                <c:pt idx="13">
                  <c:v>1892</c:v>
                </c:pt>
                <c:pt idx="14">
                  <c:v>1893</c:v>
                </c:pt>
                <c:pt idx="15">
                  <c:v>1894</c:v>
                </c:pt>
                <c:pt idx="16">
                  <c:v>1895</c:v>
                </c:pt>
                <c:pt idx="17">
                  <c:v>1896</c:v>
                </c:pt>
                <c:pt idx="18">
                  <c:v>1897</c:v>
                </c:pt>
                <c:pt idx="19">
                  <c:v>1898</c:v>
                </c:pt>
                <c:pt idx="20">
                  <c:v>1899</c:v>
                </c:pt>
                <c:pt idx="21">
                  <c:v>1900</c:v>
                </c:pt>
                <c:pt idx="22">
                  <c:v>1901</c:v>
                </c:pt>
                <c:pt idx="23">
                  <c:v>1902</c:v>
                </c:pt>
                <c:pt idx="24">
                  <c:v>1903</c:v>
                </c:pt>
                <c:pt idx="25">
                  <c:v>1904</c:v>
                </c:pt>
                <c:pt idx="26">
                  <c:v>1905</c:v>
                </c:pt>
                <c:pt idx="27">
                  <c:v>1906</c:v>
                </c:pt>
                <c:pt idx="28">
                  <c:v>1907</c:v>
                </c:pt>
                <c:pt idx="29">
                  <c:v>1908</c:v>
                </c:pt>
                <c:pt idx="30">
                  <c:v>1909</c:v>
                </c:pt>
                <c:pt idx="31">
                  <c:v>1910</c:v>
                </c:pt>
                <c:pt idx="32">
                  <c:v>1911</c:v>
                </c:pt>
                <c:pt idx="33">
                  <c:v>1912</c:v>
                </c:pt>
                <c:pt idx="34">
                  <c:v>1913</c:v>
                </c:pt>
                <c:pt idx="35">
                  <c:v>1914</c:v>
                </c:pt>
                <c:pt idx="36">
                  <c:v>1915</c:v>
                </c:pt>
                <c:pt idx="37">
                  <c:v>1916</c:v>
                </c:pt>
                <c:pt idx="38">
                  <c:v>1917</c:v>
                </c:pt>
                <c:pt idx="39">
                  <c:v>1918</c:v>
                </c:pt>
                <c:pt idx="40">
                  <c:v>1919</c:v>
                </c:pt>
                <c:pt idx="41">
                  <c:v>1920</c:v>
                </c:pt>
                <c:pt idx="42">
                  <c:v>1921</c:v>
                </c:pt>
                <c:pt idx="43">
                  <c:v>1922</c:v>
                </c:pt>
                <c:pt idx="44">
                  <c:v>1923</c:v>
                </c:pt>
                <c:pt idx="45">
                  <c:v>1924</c:v>
                </c:pt>
                <c:pt idx="46">
                  <c:v>1925</c:v>
                </c:pt>
                <c:pt idx="47">
                  <c:v>1926</c:v>
                </c:pt>
                <c:pt idx="48">
                  <c:v>1927</c:v>
                </c:pt>
                <c:pt idx="49">
                  <c:v>1928</c:v>
                </c:pt>
                <c:pt idx="50">
                  <c:v>1929</c:v>
                </c:pt>
                <c:pt idx="51">
                  <c:v>1930</c:v>
                </c:pt>
                <c:pt idx="52">
                  <c:v>1931</c:v>
                </c:pt>
                <c:pt idx="53">
                  <c:v>1932</c:v>
                </c:pt>
                <c:pt idx="54">
                  <c:v>1933</c:v>
                </c:pt>
                <c:pt idx="55">
                  <c:v>1934</c:v>
                </c:pt>
                <c:pt idx="56">
                  <c:v>1935</c:v>
                </c:pt>
                <c:pt idx="57">
                  <c:v>1936</c:v>
                </c:pt>
                <c:pt idx="58">
                  <c:v>1937</c:v>
                </c:pt>
                <c:pt idx="59">
                  <c:v>1938</c:v>
                </c:pt>
                <c:pt idx="60">
                  <c:v>1939</c:v>
                </c:pt>
                <c:pt idx="61">
                  <c:v>1940</c:v>
                </c:pt>
                <c:pt idx="62">
                  <c:v>1941</c:v>
                </c:pt>
                <c:pt idx="63">
                  <c:v>1942</c:v>
                </c:pt>
                <c:pt idx="64">
                  <c:v>1943</c:v>
                </c:pt>
                <c:pt idx="65">
                  <c:v>1944</c:v>
                </c:pt>
                <c:pt idx="66">
                  <c:v>1945</c:v>
                </c:pt>
                <c:pt idx="67">
                  <c:v>1946</c:v>
                </c:pt>
                <c:pt idx="68">
                  <c:v>1947</c:v>
                </c:pt>
                <c:pt idx="69">
                  <c:v>1948</c:v>
                </c:pt>
                <c:pt idx="70">
                  <c:v>1949</c:v>
                </c:pt>
                <c:pt idx="71">
                  <c:v>1950</c:v>
                </c:pt>
                <c:pt idx="72">
                  <c:v>1951</c:v>
                </c:pt>
                <c:pt idx="73">
                  <c:v>1952</c:v>
                </c:pt>
                <c:pt idx="74">
                  <c:v>1953</c:v>
                </c:pt>
                <c:pt idx="75">
                  <c:v>1954</c:v>
                </c:pt>
                <c:pt idx="76">
                  <c:v>1955</c:v>
                </c:pt>
                <c:pt idx="77">
                  <c:v>1956</c:v>
                </c:pt>
                <c:pt idx="78">
                  <c:v>1957</c:v>
                </c:pt>
                <c:pt idx="79">
                  <c:v>1958</c:v>
                </c:pt>
                <c:pt idx="80">
                  <c:v>1959</c:v>
                </c:pt>
                <c:pt idx="81">
                  <c:v>1960</c:v>
                </c:pt>
                <c:pt idx="82">
                  <c:v>1961</c:v>
                </c:pt>
                <c:pt idx="83">
                  <c:v>1962</c:v>
                </c:pt>
                <c:pt idx="84">
                  <c:v>1963</c:v>
                </c:pt>
                <c:pt idx="85">
                  <c:v>1964</c:v>
                </c:pt>
                <c:pt idx="86">
                  <c:v>1965</c:v>
                </c:pt>
                <c:pt idx="87">
                  <c:v>1966</c:v>
                </c:pt>
                <c:pt idx="88">
                  <c:v>1967</c:v>
                </c:pt>
                <c:pt idx="89">
                  <c:v>1968</c:v>
                </c:pt>
                <c:pt idx="90">
                  <c:v>1969</c:v>
                </c:pt>
                <c:pt idx="91">
                  <c:v>1970</c:v>
                </c:pt>
                <c:pt idx="92">
                  <c:v>1971</c:v>
                </c:pt>
                <c:pt idx="93">
                  <c:v>1972</c:v>
                </c:pt>
                <c:pt idx="94">
                  <c:v>1973</c:v>
                </c:pt>
                <c:pt idx="95">
                  <c:v>1974</c:v>
                </c:pt>
                <c:pt idx="96">
                  <c:v>1975</c:v>
                </c:pt>
                <c:pt idx="97">
                  <c:v>1976</c:v>
                </c:pt>
                <c:pt idx="98">
                  <c:v>1977</c:v>
                </c:pt>
                <c:pt idx="99">
                  <c:v>1978</c:v>
                </c:pt>
                <c:pt idx="100">
                  <c:v>1979</c:v>
                </c:pt>
                <c:pt idx="101">
                  <c:v>1980</c:v>
                </c:pt>
                <c:pt idx="102">
                  <c:v>1981</c:v>
                </c:pt>
                <c:pt idx="103">
                  <c:v>1982</c:v>
                </c:pt>
                <c:pt idx="104">
                  <c:v>1983</c:v>
                </c:pt>
                <c:pt idx="105">
                  <c:v>1984</c:v>
                </c:pt>
                <c:pt idx="106">
                  <c:v>1985</c:v>
                </c:pt>
                <c:pt idx="107">
                  <c:v>1986</c:v>
                </c:pt>
                <c:pt idx="108">
                  <c:v>1987</c:v>
                </c:pt>
                <c:pt idx="109">
                  <c:v>1988</c:v>
                </c:pt>
                <c:pt idx="110">
                  <c:v>1989</c:v>
                </c:pt>
                <c:pt idx="111">
                  <c:v>1990</c:v>
                </c:pt>
                <c:pt idx="112">
                  <c:v>1991</c:v>
                </c:pt>
                <c:pt idx="113">
                  <c:v>1992</c:v>
                </c:pt>
                <c:pt idx="114">
                  <c:v>1993</c:v>
                </c:pt>
                <c:pt idx="115">
                  <c:v>1994</c:v>
                </c:pt>
                <c:pt idx="116">
                  <c:v>1995</c:v>
                </c:pt>
                <c:pt idx="117">
                  <c:v>1996</c:v>
                </c:pt>
                <c:pt idx="118">
                  <c:v>1997</c:v>
                </c:pt>
                <c:pt idx="119">
                  <c:v>1998</c:v>
                </c:pt>
                <c:pt idx="120">
                  <c:v>1999</c:v>
                </c:pt>
                <c:pt idx="121">
                  <c:v>2000</c:v>
                </c:pt>
                <c:pt idx="122">
                  <c:v>2001</c:v>
                </c:pt>
                <c:pt idx="123">
                  <c:v>2002</c:v>
                </c:pt>
                <c:pt idx="124">
                  <c:v>2003</c:v>
                </c:pt>
                <c:pt idx="125">
                  <c:v>2004</c:v>
                </c:pt>
                <c:pt idx="126">
                  <c:v>2005</c:v>
                </c:pt>
                <c:pt idx="127">
                  <c:v>2006</c:v>
                </c:pt>
                <c:pt idx="128">
                  <c:v>2007</c:v>
                </c:pt>
                <c:pt idx="129">
                  <c:v>2008</c:v>
                </c:pt>
                <c:pt idx="130">
                  <c:v>2009</c:v>
                </c:pt>
                <c:pt idx="131">
                  <c:v>2010</c:v>
                </c:pt>
                <c:pt idx="132">
                  <c:v>2011</c:v>
                </c:pt>
                <c:pt idx="133">
                  <c:v>2012</c:v>
                </c:pt>
                <c:pt idx="134">
                  <c:v>2013</c:v>
                </c:pt>
                <c:pt idx="135">
                  <c:v>2014</c:v>
                </c:pt>
                <c:pt idx="136">
                  <c:v>2015</c:v>
                </c:pt>
                <c:pt idx="137">
                  <c:v>2016</c:v>
                </c:pt>
                <c:pt idx="138">
                  <c:v>2017</c:v>
                </c:pt>
                <c:pt idx="139">
                  <c:v>2018</c:v>
                </c:pt>
                <c:pt idx="140">
                  <c:v>2019</c:v>
                </c:pt>
                <c:pt idx="141">
                  <c:v>2020</c:v>
                </c:pt>
                <c:pt idx="142">
                  <c:v>2021</c:v>
                </c:pt>
              </c:strCache>
            </c:strRef>
          </c:cat>
          <c:val>
            <c:numRef>
              <c:f>'Monthly Chrono'!$O$4:$O$147</c:f>
              <c:numCache>
                <c:formatCode>General</c:formatCode>
                <c:ptCount val="143"/>
                <c:pt idx="0">
                  <c:v>68.56</c:v>
                </c:pt>
                <c:pt idx="1">
                  <c:v>76.31</c:v>
                </c:pt>
                <c:pt idx="2">
                  <c:v>60.58</c:v>
                </c:pt>
                <c:pt idx="3">
                  <c:v>43.660000000000004</c:v>
                </c:pt>
                <c:pt idx="4">
                  <c:v>46.209999999999994</c:v>
                </c:pt>
                <c:pt idx="5">
                  <c:v>60.230000000000004</c:v>
                </c:pt>
                <c:pt idx="6">
                  <c:v>47.9</c:v>
                </c:pt>
                <c:pt idx="7">
                  <c:v>75.320000000000007</c:v>
                </c:pt>
                <c:pt idx="8">
                  <c:v>58.77</c:v>
                </c:pt>
                <c:pt idx="9">
                  <c:v>46.699999999999996</c:v>
                </c:pt>
                <c:pt idx="10">
                  <c:v>62.79</c:v>
                </c:pt>
                <c:pt idx="11">
                  <c:v>112.39999999999999</c:v>
                </c:pt>
                <c:pt idx="12">
                  <c:v>62.19</c:v>
                </c:pt>
                <c:pt idx="13">
                  <c:v>44.64</c:v>
                </c:pt>
                <c:pt idx="14">
                  <c:v>66.570000000000007</c:v>
                </c:pt>
                <c:pt idx="15">
                  <c:v>71.100000000000009</c:v>
                </c:pt>
                <c:pt idx="16">
                  <c:v>108.93</c:v>
                </c:pt>
                <c:pt idx="17">
                  <c:v>94.92</c:v>
                </c:pt>
                <c:pt idx="18">
                  <c:v>92.570000000000007</c:v>
                </c:pt>
                <c:pt idx="19">
                  <c:v>54.830000000000005</c:v>
                </c:pt>
                <c:pt idx="20">
                  <c:v>80.61</c:v>
                </c:pt>
                <c:pt idx="21">
                  <c:v>83.059999999999988</c:v>
                </c:pt>
                <c:pt idx="22">
                  <c:v>75.22</c:v>
                </c:pt>
                <c:pt idx="23">
                  <c:v>71.17</c:v>
                </c:pt>
                <c:pt idx="24">
                  <c:v>48.86</c:v>
                </c:pt>
                <c:pt idx="25">
                  <c:v>71.240000000000009</c:v>
                </c:pt>
                <c:pt idx="26">
                  <c:v>46.81</c:v>
                </c:pt>
                <c:pt idx="27">
                  <c:v>49.18</c:v>
                </c:pt>
                <c:pt idx="28">
                  <c:v>52.019999999999996</c:v>
                </c:pt>
                <c:pt idx="29">
                  <c:v>34.770000000000003</c:v>
                </c:pt>
                <c:pt idx="30">
                  <c:v>65.709999999999994</c:v>
                </c:pt>
                <c:pt idx="31">
                  <c:v>38.07</c:v>
                </c:pt>
                <c:pt idx="32">
                  <c:v>50.940000000000005</c:v>
                </c:pt>
                <c:pt idx="33">
                  <c:v>35.700000000000003</c:v>
                </c:pt>
                <c:pt idx="34">
                  <c:v>25.820000000000004</c:v>
                </c:pt>
                <c:pt idx="35">
                  <c:v>64.010000000000005</c:v>
                </c:pt>
                <c:pt idx="36">
                  <c:v>64.31</c:v>
                </c:pt>
                <c:pt idx="37">
                  <c:v>50.379999999999995</c:v>
                </c:pt>
                <c:pt idx="38">
                  <c:v>33.61</c:v>
                </c:pt>
                <c:pt idx="39">
                  <c:v>23.659999999999997</c:v>
                </c:pt>
                <c:pt idx="40">
                  <c:v>41.69</c:v>
                </c:pt>
                <c:pt idx="41">
                  <c:v>22.15</c:v>
                </c:pt>
                <c:pt idx="42">
                  <c:v>46.87</c:v>
                </c:pt>
                <c:pt idx="43">
                  <c:v>33.54</c:v>
                </c:pt>
                <c:pt idx="44">
                  <c:v>37.910000000000004</c:v>
                </c:pt>
                <c:pt idx="45">
                  <c:v>18</c:v>
                </c:pt>
                <c:pt idx="46">
                  <c:v>62.63000000000001</c:v>
                </c:pt>
                <c:pt idx="47">
                  <c:v>35.22</c:v>
                </c:pt>
                <c:pt idx="48">
                  <c:v>45.73</c:v>
                </c:pt>
                <c:pt idx="49">
                  <c:v>36.479999999999997</c:v>
                </c:pt>
                <c:pt idx="50">
                  <c:v>26.919999999999998</c:v>
                </c:pt>
                <c:pt idx="51">
                  <c:v>30.91</c:v>
                </c:pt>
                <c:pt idx="52">
                  <c:v>23.04</c:v>
                </c:pt>
                <c:pt idx="53">
                  <c:v>40.21</c:v>
                </c:pt>
                <c:pt idx="54">
                  <c:v>29.769999999999996</c:v>
                </c:pt>
                <c:pt idx="55">
                  <c:v>29.360000000000003</c:v>
                </c:pt>
                <c:pt idx="56">
                  <c:v>48.919999999999995</c:v>
                </c:pt>
                <c:pt idx="57">
                  <c:v>48.93</c:v>
                </c:pt>
                <c:pt idx="58">
                  <c:v>46.61999999999999</c:v>
                </c:pt>
                <c:pt idx="59">
                  <c:v>72.69</c:v>
                </c:pt>
                <c:pt idx="60">
                  <c:v>24.66</c:v>
                </c:pt>
                <c:pt idx="61">
                  <c:v>66.86</c:v>
                </c:pt>
                <c:pt idx="62">
                  <c:v>81.14</c:v>
                </c:pt>
                <c:pt idx="63">
                  <c:v>66.92</c:v>
                </c:pt>
                <c:pt idx="64">
                  <c:v>48.739999999999995</c:v>
                </c:pt>
                <c:pt idx="65">
                  <c:v>38.260000000000005</c:v>
                </c:pt>
                <c:pt idx="66">
                  <c:v>40.4</c:v>
                </c:pt>
                <c:pt idx="67">
                  <c:v>40.54</c:v>
                </c:pt>
                <c:pt idx="68">
                  <c:v>28.21</c:v>
                </c:pt>
                <c:pt idx="69">
                  <c:v>37.299999999999997</c:v>
                </c:pt>
                <c:pt idx="70">
                  <c:v>41.92</c:v>
                </c:pt>
                <c:pt idx="71">
                  <c:v>40.22</c:v>
                </c:pt>
                <c:pt idx="72">
                  <c:v>56.38</c:v>
                </c:pt>
                <c:pt idx="73">
                  <c:v>73.050000000000011</c:v>
                </c:pt>
                <c:pt idx="74">
                  <c:v>53.449999999999996</c:v>
                </c:pt>
                <c:pt idx="75">
                  <c:v>47.050000000000011</c:v>
                </c:pt>
                <c:pt idx="76">
                  <c:v>38.519999999999996</c:v>
                </c:pt>
                <c:pt idx="77">
                  <c:v>70.260000000000019</c:v>
                </c:pt>
                <c:pt idx="78">
                  <c:v>44.41</c:v>
                </c:pt>
                <c:pt idx="79">
                  <c:v>82.669999999999987</c:v>
                </c:pt>
                <c:pt idx="80">
                  <c:v>34.35</c:v>
                </c:pt>
                <c:pt idx="81">
                  <c:v>40.440000000000005</c:v>
                </c:pt>
                <c:pt idx="82">
                  <c:v>35.250000000000007</c:v>
                </c:pt>
                <c:pt idx="83">
                  <c:v>47.190000000000005</c:v>
                </c:pt>
                <c:pt idx="84">
                  <c:v>64.19</c:v>
                </c:pt>
                <c:pt idx="85">
                  <c:v>33.450000000000003</c:v>
                </c:pt>
                <c:pt idx="86">
                  <c:v>58.309999999999995</c:v>
                </c:pt>
                <c:pt idx="87">
                  <c:v>43.970000000000006</c:v>
                </c:pt>
                <c:pt idx="88">
                  <c:v>77.710000000000008</c:v>
                </c:pt>
                <c:pt idx="89">
                  <c:v>37.919999999999995</c:v>
                </c:pt>
                <c:pt idx="90">
                  <c:v>77.249999999999986</c:v>
                </c:pt>
                <c:pt idx="91">
                  <c:v>64.709999999999994</c:v>
                </c:pt>
                <c:pt idx="92">
                  <c:v>49.279999999999994</c:v>
                </c:pt>
                <c:pt idx="93">
                  <c:v>30.48</c:v>
                </c:pt>
                <c:pt idx="94">
                  <c:v>73.260000000000005</c:v>
                </c:pt>
                <c:pt idx="95">
                  <c:v>76.31</c:v>
                </c:pt>
                <c:pt idx="96">
                  <c:v>48.74</c:v>
                </c:pt>
                <c:pt idx="97">
                  <c:v>24.78</c:v>
                </c:pt>
                <c:pt idx="98">
                  <c:v>25.29</c:v>
                </c:pt>
                <c:pt idx="99">
                  <c:v>65.83</c:v>
                </c:pt>
                <c:pt idx="100">
                  <c:v>44.23</c:v>
                </c:pt>
                <c:pt idx="101">
                  <c:v>63.460000000000008</c:v>
                </c:pt>
                <c:pt idx="102">
                  <c:v>32.79</c:v>
                </c:pt>
                <c:pt idx="103">
                  <c:v>75.050000000000011</c:v>
                </c:pt>
                <c:pt idx="104">
                  <c:v>89.92</c:v>
                </c:pt>
                <c:pt idx="105">
                  <c:v>45.33</c:v>
                </c:pt>
                <c:pt idx="106">
                  <c:v>37.86</c:v>
                </c:pt>
                <c:pt idx="107">
                  <c:v>68.819999999999993</c:v>
                </c:pt>
                <c:pt idx="108">
                  <c:v>27.94</c:v>
                </c:pt>
                <c:pt idx="109">
                  <c:v>30.58</c:v>
                </c:pt>
                <c:pt idx="110">
                  <c:v>38.08</c:v>
                </c:pt>
                <c:pt idx="111">
                  <c:v>29.39</c:v>
                </c:pt>
                <c:pt idx="112">
                  <c:v>35.69</c:v>
                </c:pt>
                <c:pt idx="113">
                  <c:v>39.139999999999986</c:v>
                </c:pt>
                <c:pt idx="114">
                  <c:v>61</c:v>
                </c:pt>
                <c:pt idx="115">
                  <c:v>33.04</c:v>
                </c:pt>
                <c:pt idx="116">
                  <c:v>87.42</c:v>
                </c:pt>
                <c:pt idx="117">
                  <c:v>66.64</c:v>
                </c:pt>
                <c:pt idx="118">
                  <c:v>52.970000000000006</c:v>
                </c:pt>
                <c:pt idx="119">
                  <c:v>90.31</c:v>
                </c:pt>
                <c:pt idx="120">
                  <c:v>53.150000000000013</c:v>
                </c:pt>
                <c:pt idx="121">
                  <c:v>49.32</c:v>
                </c:pt>
                <c:pt idx="122">
                  <c:v>34.209999999999994</c:v>
                </c:pt>
                <c:pt idx="123">
                  <c:v>54.8</c:v>
                </c:pt>
                <c:pt idx="124">
                  <c:v>56.730000000000004</c:v>
                </c:pt>
                <c:pt idx="125">
                  <c:v>47.620000000000005</c:v>
                </c:pt>
                <c:pt idx="126">
                  <c:v>65.81</c:v>
                </c:pt>
                <c:pt idx="127">
                  <c:v>73.02</c:v>
                </c:pt>
                <c:pt idx="128">
                  <c:v>36.349999999999994</c:v>
                </c:pt>
                <c:pt idx="129">
                  <c:v>41.2</c:v>
                </c:pt>
                <c:pt idx="130">
                  <c:v>43.14</c:v>
                </c:pt>
                <c:pt idx="131">
                  <c:v>58.05</c:v>
                </c:pt>
                <c:pt idx="132">
                  <c:v>70.169999999999987</c:v>
                </c:pt>
                <c:pt idx="133">
                  <c:v>40.550000000000004</c:v>
                </c:pt>
                <c:pt idx="134">
                  <c:v>41.28</c:v>
                </c:pt>
                <c:pt idx="135">
                  <c:v>32.97</c:v>
                </c:pt>
                <c:pt idx="136">
                  <c:v>39.92</c:v>
                </c:pt>
                <c:pt idx="137">
                  <c:v>48.93</c:v>
                </c:pt>
                <c:pt idx="138">
                  <c:v>96.03</c:v>
                </c:pt>
                <c:pt idx="139">
                  <c:v>38.89</c:v>
                </c:pt>
                <c:pt idx="140">
                  <c:v>73.990000000000009</c:v>
                </c:pt>
                <c:pt idx="141">
                  <c:v>35.299999999999997</c:v>
                </c:pt>
                <c:pt idx="142">
                  <c:v>20.419999999999998</c:v>
                </c:pt>
              </c:numCache>
            </c:numRef>
          </c:val>
          <c:extLst>
            <c:ext xmlns:c16="http://schemas.microsoft.com/office/drawing/2014/chart" uri="{C3380CC4-5D6E-409C-BE32-E72D297353CC}">
              <c16:uniqueId val="{00000000-55F1-4E69-A238-B65022D5D03F}"/>
            </c:ext>
          </c:extLst>
        </c:ser>
        <c:dLbls>
          <c:showLegendKey val="0"/>
          <c:showVal val="0"/>
          <c:showCatName val="0"/>
          <c:showSerName val="0"/>
          <c:showPercent val="0"/>
          <c:showBubbleSize val="0"/>
        </c:dLbls>
        <c:gapWidth val="50"/>
        <c:overlap val="8"/>
        <c:axId val="637759240"/>
        <c:axId val="637757272"/>
      </c:barChart>
      <c:dateAx>
        <c:axId val="6377592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Water</a:t>
                </a:r>
                <a:r>
                  <a:rPr lang="en-US" baseline="0"/>
                  <a:t> Year</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757272"/>
        <c:crosses val="autoZero"/>
        <c:auto val="0"/>
        <c:lblOffset val="100"/>
        <c:baseTimeUnit val="days"/>
        <c:majorUnit val="3"/>
      </c:dateAx>
      <c:valAx>
        <c:axId val="637757272"/>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759240"/>
        <c:crossesAt val="1"/>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442118706747113E-2"/>
          <c:y val="8.4776293814011638E-2"/>
          <c:w val="0.83715287534356619"/>
          <c:h val="0.82388047723247726"/>
        </c:manualLayout>
      </c:layout>
      <c:barChart>
        <c:barDir val="col"/>
        <c:grouping val="clustered"/>
        <c:varyColors val="0"/>
        <c:ser>
          <c:idx val="0"/>
          <c:order val="0"/>
          <c:tx>
            <c:strRef>
              <c:f>'Storage as of Date'!$D$1</c:f>
              <c:strCache>
                <c:ptCount val="1"/>
                <c:pt idx="0">
                  <c:v>Total Reservoir Storage</c:v>
                </c:pt>
              </c:strCache>
            </c:strRef>
          </c:tx>
          <c:spPr>
            <a:solidFill>
              <a:schemeClr val="accent1">
                <a:lumMod val="40000"/>
                <a:lumOff val="60000"/>
              </a:schemeClr>
            </a:solidFill>
            <a:ln>
              <a:noFill/>
            </a:ln>
            <a:effectLst/>
          </c:spPr>
          <c:invertIfNegative val="0"/>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1-EC3F-4C54-8929-932BCB320B42}"/>
              </c:ext>
            </c:extLst>
          </c:dPt>
          <c:dPt>
            <c:idx val="30"/>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EC3F-4C54-8929-932BCB320B42}"/>
              </c:ext>
            </c:extLst>
          </c:dPt>
          <c:dPt>
            <c:idx val="36"/>
            <c:invertIfNegative val="0"/>
            <c:bubble3D val="0"/>
            <c:spPr>
              <a:solidFill>
                <a:schemeClr val="accent2"/>
              </a:solidFill>
              <a:ln>
                <a:noFill/>
              </a:ln>
              <a:effectLst/>
            </c:spPr>
            <c:extLst>
              <c:ext xmlns:c16="http://schemas.microsoft.com/office/drawing/2014/chart" uri="{C3380CC4-5D6E-409C-BE32-E72D297353CC}">
                <c16:uniqueId val="{00000005-EC3F-4C54-8929-932BCB320B42}"/>
              </c:ext>
            </c:extLst>
          </c:dPt>
          <c:dPt>
            <c:idx val="37"/>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7-EC3F-4C54-8929-932BCB320B42}"/>
              </c:ext>
            </c:extLst>
          </c:dPt>
          <c:cat>
            <c:numRef>
              <c:f>'Storage as of Date'!$C$3:$C$39</c:f>
              <c:numCache>
                <c:formatCode>General</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numRef>
          </c:cat>
          <c:val>
            <c:numRef>
              <c:f>'Storage as of Date'!$D$3:$D$39</c:f>
              <c:numCache>
                <c:formatCode>General</c:formatCode>
                <c:ptCount val="37"/>
                <c:pt idx="0">
                  <c:v>43532</c:v>
                </c:pt>
                <c:pt idx="1">
                  <c:v>56081</c:v>
                </c:pt>
                <c:pt idx="2">
                  <c:v>39002</c:v>
                </c:pt>
                <c:pt idx="3">
                  <c:v>36927</c:v>
                </c:pt>
                <c:pt idx="4">
                  <c:v>49140</c:v>
                </c:pt>
                <c:pt idx="5">
                  <c:v>33882</c:v>
                </c:pt>
                <c:pt idx="6">
                  <c:v>42824</c:v>
                </c:pt>
                <c:pt idx="7">
                  <c:v>56063</c:v>
                </c:pt>
                <c:pt idx="8">
                  <c:v>64091</c:v>
                </c:pt>
                <c:pt idx="9">
                  <c:v>50245</c:v>
                </c:pt>
                <c:pt idx="10">
                  <c:v>65355</c:v>
                </c:pt>
                <c:pt idx="11">
                  <c:v>63511</c:v>
                </c:pt>
                <c:pt idx="12">
                  <c:v>55070</c:v>
                </c:pt>
                <c:pt idx="13">
                  <c:v>66031</c:v>
                </c:pt>
                <c:pt idx="14">
                  <c:v>61037</c:v>
                </c:pt>
                <c:pt idx="15">
                  <c:v>61433</c:v>
                </c:pt>
                <c:pt idx="16">
                  <c:v>46933</c:v>
                </c:pt>
                <c:pt idx="17">
                  <c:v>57636</c:v>
                </c:pt>
                <c:pt idx="18">
                  <c:v>61841</c:v>
                </c:pt>
                <c:pt idx="19">
                  <c:v>54871</c:v>
                </c:pt>
                <c:pt idx="20">
                  <c:v>65236</c:v>
                </c:pt>
                <c:pt idx="21">
                  <c:v>60748</c:v>
                </c:pt>
                <c:pt idx="22">
                  <c:v>47444</c:v>
                </c:pt>
                <c:pt idx="23">
                  <c:v>50413</c:v>
                </c:pt>
                <c:pt idx="24">
                  <c:v>48114</c:v>
                </c:pt>
                <c:pt idx="25">
                  <c:v>63154</c:v>
                </c:pt>
                <c:pt idx="26">
                  <c:v>64996</c:v>
                </c:pt>
                <c:pt idx="27">
                  <c:v>61869</c:v>
                </c:pt>
                <c:pt idx="28">
                  <c:v>53047</c:v>
                </c:pt>
                <c:pt idx="29">
                  <c:v>51075</c:v>
                </c:pt>
                <c:pt idx="30">
                  <c:v>56850</c:v>
                </c:pt>
                <c:pt idx="31">
                  <c:v>62068</c:v>
                </c:pt>
                <c:pt idx="32">
                  <c:v>64261</c:v>
                </c:pt>
                <c:pt idx="33">
                  <c:v>61311</c:v>
                </c:pt>
                <c:pt idx="34">
                  <c:v>66585</c:v>
                </c:pt>
                <c:pt idx="35">
                  <c:v>52692</c:v>
                </c:pt>
                <c:pt idx="36">
                  <c:v>27160</c:v>
                </c:pt>
              </c:numCache>
            </c:numRef>
          </c:val>
          <c:extLst>
            <c:ext xmlns:c16="http://schemas.microsoft.com/office/drawing/2014/chart" uri="{C3380CC4-5D6E-409C-BE32-E72D297353CC}">
              <c16:uniqueId val="{00000008-EC3F-4C54-8929-932BCB320B42}"/>
            </c:ext>
          </c:extLst>
        </c:ser>
        <c:dLbls>
          <c:showLegendKey val="0"/>
          <c:showVal val="0"/>
          <c:showCatName val="0"/>
          <c:showSerName val="0"/>
          <c:showPercent val="0"/>
          <c:showBubbleSize val="0"/>
        </c:dLbls>
        <c:gapWidth val="60"/>
        <c:axId val="416527224"/>
        <c:axId val="416521976"/>
      </c:barChart>
      <c:lineChart>
        <c:grouping val="standard"/>
        <c:varyColors val="0"/>
        <c:ser>
          <c:idx val="1"/>
          <c:order val="1"/>
          <c:tx>
            <c:strRef>
              <c:f>'Storage as of Date'!$E$1</c:f>
              <c:strCache>
                <c:ptCount val="1"/>
                <c:pt idx="0">
                  <c:v>Average</c:v>
                </c:pt>
              </c:strCache>
            </c:strRef>
          </c:tx>
          <c:spPr>
            <a:ln w="31750" cap="rnd">
              <a:solidFill>
                <a:srgbClr val="92D050"/>
              </a:solidFill>
              <a:round/>
            </a:ln>
            <a:effectLst/>
          </c:spPr>
          <c:marker>
            <c:symbol val="none"/>
          </c:marker>
          <c:cat>
            <c:numRef>
              <c:f>'Storage as of Date'!$C$3:$C$39</c:f>
              <c:numCache>
                <c:formatCode>General</c:formatCode>
                <c:ptCount val="37"/>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numCache>
            </c:numRef>
          </c:cat>
          <c:val>
            <c:numRef>
              <c:f>'Storage as of Date'!$E$3:$E$39</c:f>
              <c:numCache>
                <c:formatCode>_(* #,##0_);_(* \(#,##0\);_(* "-"??_);_(@_)</c:formatCode>
                <c:ptCount val="37"/>
                <c:pt idx="0">
                  <c:v>54662.91891891892</c:v>
                </c:pt>
                <c:pt idx="1">
                  <c:v>54662.91891891892</c:v>
                </c:pt>
                <c:pt idx="2">
                  <c:v>54662.91891891892</c:v>
                </c:pt>
                <c:pt idx="3">
                  <c:v>54662.91891891892</c:v>
                </c:pt>
                <c:pt idx="4">
                  <c:v>54662.91891891892</c:v>
                </c:pt>
                <c:pt idx="5">
                  <c:v>54662.91891891892</c:v>
                </c:pt>
                <c:pt idx="6">
                  <c:v>54662.91891891892</c:v>
                </c:pt>
                <c:pt idx="7">
                  <c:v>54662.91891891892</c:v>
                </c:pt>
                <c:pt idx="8">
                  <c:v>54662.91891891892</c:v>
                </c:pt>
                <c:pt idx="9">
                  <c:v>54662.91891891892</c:v>
                </c:pt>
                <c:pt idx="10">
                  <c:v>54662.91891891892</c:v>
                </c:pt>
                <c:pt idx="11">
                  <c:v>54662.91891891892</c:v>
                </c:pt>
                <c:pt idx="12">
                  <c:v>54662.91891891892</c:v>
                </c:pt>
                <c:pt idx="13">
                  <c:v>54662.91891891892</c:v>
                </c:pt>
                <c:pt idx="14">
                  <c:v>54662.91891891892</c:v>
                </c:pt>
                <c:pt idx="15">
                  <c:v>54662.91891891892</c:v>
                </c:pt>
                <c:pt idx="16">
                  <c:v>54662.91891891892</c:v>
                </c:pt>
                <c:pt idx="17">
                  <c:v>54662.91891891892</c:v>
                </c:pt>
                <c:pt idx="18">
                  <c:v>54662.91891891892</c:v>
                </c:pt>
                <c:pt idx="19">
                  <c:v>54662.91891891892</c:v>
                </c:pt>
                <c:pt idx="20">
                  <c:v>54662.91891891892</c:v>
                </c:pt>
                <c:pt idx="21">
                  <c:v>54662.91891891892</c:v>
                </c:pt>
                <c:pt idx="22">
                  <c:v>54662.91891891892</c:v>
                </c:pt>
                <c:pt idx="23">
                  <c:v>54662.91891891892</c:v>
                </c:pt>
                <c:pt idx="24">
                  <c:v>54662.91891891892</c:v>
                </c:pt>
                <c:pt idx="25">
                  <c:v>54662.91891891892</c:v>
                </c:pt>
                <c:pt idx="26">
                  <c:v>54662.91891891892</c:v>
                </c:pt>
                <c:pt idx="27">
                  <c:v>54662.91891891892</c:v>
                </c:pt>
                <c:pt idx="28">
                  <c:v>54662.91891891892</c:v>
                </c:pt>
                <c:pt idx="29">
                  <c:v>54662.91891891892</c:v>
                </c:pt>
                <c:pt idx="30">
                  <c:v>54662.91891891892</c:v>
                </c:pt>
                <c:pt idx="31">
                  <c:v>54662.91891891892</c:v>
                </c:pt>
                <c:pt idx="32">
                  <c:v>54662.91891891892</c:v>
                </c:pt>
                <c:pt idx="33">
                  <c:v>54662.91891891892</c:v>
                </c:pt>
                <c:pt idx="34">
                  <c:v>54662.91891891892</c:v>
                </c:pt>
                <c:pt idx="35">
                  <c:v>54662.91891891892</c:v>
                </c:pt>
                <c:pt idx="36">
                  <c:v>54662.91891891892</c:v>
                </c:pt>
              </c:numCache>
            </c:numRef>
          </c:val>
          <c:smooth val="0"/>
          <c:extLst>
            <c:ext xmlns:c16="http://schemas.microsoft.com/office/drawing/2014/chart" uri="{C3380CC4-5D6E-409C-BE32-E72D297353CC}">
              <c16:uniqueId val="{00000009-EC3F-4C54-8929-932BCB320B42}"/>
            </c:ext>
          </c:extLst>
        </c:ser>
        <c:dLbls>
          <c:showLegendKey val="0"/>
          <c:showVal val="0"/>
          <c:showCatName val="0"/>
          <c:showSerName val="0"/>
          <c:showPercent val="0"/>
          <c:showBubbleSize val="0"/>
        </c:dLbls>
        <c:marker val="1"/>
        <c:smooth val="0"/>
        <c:axId val="416527224"/>
        <c:axId val="416521976"/>
      </c:lineChart>
      <c:catAx>
        <c:axId val="41652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521976"/>
        <c:crosses val="autoZero"/>
        <c:auto val="1"/>
        <c:lblAlgn val="ctr"/>
        <c:lblOffset val="100"/>
        <c:tickLblSkip val="2"/>
        <c:noMultiLvlLbl val="0"/>
      </c:catAx>
      <c:valAx>
        <c:axId val="416521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527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020939690231037E-2"/>
          <c:y val="7.682554521176016E-2"/>
          <c:w val="0.86129181522778175"/>
          <c:h val="0.77376549105319237"/>
        </c:manualLayout>
      </c:layout>
      <c:scatterChart>
        <c:scatterStyle val="smoothMarker"/>
        <c:varyColors val="0"/>
        <c:ser>
          <c:idx val="0"/>
          <c:order val="1"/>
          <c:tx>
            <c:v>Average Rain</c:v>
          </c:tx>
          <c:spPr>
            <a:ln w="19050" cap="rnd">
              <a:solidFill>
                <a:srgbClr val="92D050"/>
              </a:solidFill>
              <a:prstDash val="sysDash"/>
              <a:round/>
            </a:ln>
            <a:effectLst/>
          </c:spPr>
          <c:marker>
            <c:symbol val="none"/>
          </c:marker>
          <c:xVal>
            <c:numRef>
              <c:f>'Calcs - Unconstrained'!$A$94:$A$109</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'Calcs - Unconstrained'!$C$94:$C$109</c:f>
              <c:numCache>
                <c:formatCode>_(* #,##0_);_(* \(#,##0\);_(* "-"??_);_(@_)</c:formatCode>
                <c:ptCount val="16"/>
                <c:pt idx="0">
                  <c:v>26597.141610666666</c:v>
                </c:pt>
                <c:pt idx="1">
                  <c:v>26006.371998909362</c:v>
                </c:pt>
                <c:pt idx="2">
                  <c:v>27361.297428218677</c:v>
                </c:pt>
                <c:pt idx="3">
                  <c:v>35017.486975797052</c:v>
                </c:pt>
                <c:pt idx="4">
                  <c:v>44792.693410820873</c:v>
                </c:pt>
                <c:pt idx="5">
                  <c:v>51672.202530488867</c:v>
                </c:pt>
                <c:pt idx="6">
                  <c:v>55103.483133301736</c:v>
                </c:pt>
                <c:pt idx="7">
                  <c:v>53951.326981070895</c:v>
                </c:pt>
                <c:pt idx="8">
                  <c:v>51477.597069638934</c:v>
                </c:pt>
                <c:pt idx="9">
                  <c:v>47941.596027638931</c:v>
                </c:pt>
                <c:pt idx="10">
                  <c:v>44104.083857572259</c:v>
                </c:pt>
                <c:pt idx="11">
                  <c:v>40542.025679162092</c:v>
                </c:pt>
                <c:pt idx="12">
                  <c:v>37446.467289828761</c:v>
                </c:pt>
                <c:pt idx="13">
                  <c:v>36855.697678071454</c:v>
                </c:pt>
                <c:pt idx="14">
                  <c:v>38210.623107380765</c:v>
                </c:pt>
                <c:pt idx="15">
                  <c:v>45866.812654959132</c:v>
                </c:pt>
              </c:numCache>
            </c:numRef>
          </c:yVal>
          <c:smooth val="1"/>
          <c:extLst xmlns:c15="http://schemas.microsoft.com/office/drawing/2012/chart">
            <c:ext xmlns:c16="http://schemas.microsoft.com/office/drawing/2014/chart" uri="{C3380CC4-5D6E-409C-BE32-E72D297353CC}">
              <c16:uniqueId val="{00000000-CE4A-4FE2-B39F-551FC8C8553C}"/>
            </c:ext>
          </c:extLst>
        </c:ser>
        <c:ser>
          <c:idx val="2"/>
          <c:order val="2"/>
          <c:tx>
            <c:strRef>
              <c:f>'Calcs - Unconstrained'!$A$112</c:f>
              <c:strCache>
                <c:ptCount val="1"/>
                <c:pt idx="0">
                  <c:v>50% Average Rain</c:v>
                </c:pt>
              </c:strCache>
              <c:extLst xmlns:c15="http://schemas.microsoft.com/office/drawing/2012/chart"/>
            </c:strRef>
          </c:tx>
          <c:spPr>
            <a:ln w="19050" cap="rnd">
              <a:solidFill>
                <a:schemeClr val="accent5"/>
              </a:solidFill>
              <a:prstDash val="sysDash"/>
              <a:round/>
            </a:ln>
            <a:effectLst/>
          </c:spPr>
          <c:marker>
            <c:symbol val="none"/>
          </c:marker>
          <c:xVal>
            <c:numRef>
              <c:f>'Calcs - Unconstrained'!$A$135:$A$150</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'Calcs - Unconstrained'!$C$135:$C$150</c:f>
              <c:numCache>
                <c:formatCode>_(* #,##0_);_(* \(#,##0\);_(* "-"??_);_(@_)</c:formatCode>
                <c:ptCount val="16"/>
                <c:pt idx="0">
                  <c:v>26597.141610666666</c:v>
                </c:pt>
                <c:pt idx="1">
                  <c:v>25698.271974157338</c:v>
                </c:pt>
                <c:pt idx="2">
                  <c:v>25485.808345722533</c:v>
                </c:pt>
                <c:pt idx="3">
                  <c:v>26980.42579544213</c:v>
                </c:pt>
                <c:pt idx="4">
                  <c:v>28818.900674453085</c:v>
                </c:pt>
                <c:pt idx="5">
                  <c:v>29979.026094005087</c:v>
                </c:pt>
                <c:pt idx="6">
                  <c:v>30067.496567418304</c:v>
                </c:pt>
                <c:pt idx="7">
                  <c:v>28439.968164875594</c:v>
                </c:pt>
                <c:pt idx="8">
                  <c:v>26147.059556647608</c:v>
                </c:pt>
                <c:pt idx="9">
                  <c:v>22826.858514647607</c:v>
                </c:pt>
                <c:pt idx="10">
                  <c:v>19319.006344580943</c:v>
                </c:pt>
                <c:pt idx="11">
                  <c:v>16081.608166170785</c:v>
                </c:pt>
                <c:pt idx="12">
                  <c:v>13361.849776837453</c:v>
                </c:pt>
                <c:pt idx="13">
                  <c:v>12585.740140328126</c:v>
                </c:pt>
                <c:pt idx="14">
                  <c:v>12492.076511893323</c:v>
                </c:pt>
                <c:pt idx="15">
                  <c:v>14109.453961612917</c:v>
                </c:pt>
              </c:numCache>
            </c:numRef>
          </c:yVal>
          <c:smooth val="0"/>
          <c:extLst xmlns:c15="http://schemas.microsoft.com/office/drawing/2012/chart">
            <c:ext xmlns:c16="http://schemas.microsoft.com/office/drawing/2014/chart" uri="{C3380CC4-5D6E-409C-BE32-E72D297353CC}">
              <c16:uniqueId val="{00000001-CE4A-4FE2-B39F-551FC8C8553C}"/>
            </c:ext>
          </c:extLst>
        </c:ser>
        <c:ser>
          <c:idx val="4"/>
          <c:order val="3"/>
          <c:tx>
            <c:v>25% Average Rain</c:v>
          </c:tx>
          <c:spPr>
            <a:ln w="19050" cap="rnd">
              <a:solidFill>
                <a:schemeClr val="accent2"/>
              </a:solidFill>
              <a:prstDash val="sysDash"/>
              <a:round/>
            </a:ln>
            <a:effectLst/>
          </c:spPr>
          <c:marker>
            <c:symbol val="none"/>
          </c:marker>
          <c:xVal>
            <c:numRef>
              <c:f>'Calcs - Unconstrained'!$A$218:$A$233</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'Calcs - Unconstrained'!$C$218:$C$233</c:f>
              <c:numCache>
                <c:formatCode>_(* #,##0_);_(* \(#,##0\);_(* "-"??_);_(@_)</c:formatCode>
                <c:ptCount val="16"/>
                <c:pt idx="0">
                  <c:v>26597.141610666666</c:v>
                </c:pt>
                <c:pt idx="1">
                  <c:v>25527.686104379332</c:v>
                </c:pt>
                <c:pt idx="2">
                  <c:v>24643.059651290998</c:v>
                </c:pt>
                <c:pt idx="3">
                  <c:v>24284.937254158398</c:v>
                </c:pt>
                <c:pt idx="4">
                  <c:v>23819.759556413635</c:v>
                </c:pt>
                <c:pt idx="5">
                  <c:v>23241.614828194139</c:v>
                </c:pt>
                <c:pt idx="6">
                  <c:v>22186.89537777744</c:v>
                </c:pt>
                <c:pt idx="7">
                  <c:v>20258.146483524262</c:v>
                </c:pt>
                <c:pt idx="8">
                  <c:v>17892.667669657269</c:v>
                </c:pt>
                <c:pt idx="9">
                  <c:v>14472.466627657266</c:v>
                </c:pt>
                <c:pt idx="10">
                  <c:v>10939.614457590598</c:v>
                </c:pt>
                <c:pt idx="11">
                  <c:v>7682.2162791804376</c:v>
                </c:pt>
                <c:pt idx="12">
                  <c:v>4862.4578898471045</c:v>
                </c:pt>
                <c:pt idx="13">
                  <c:v>3915.7623835597733</c:v>
                </c:pt>
                <c:pt idx="14">
                  <c:v>3149.9359304714403</c:v>
                </c:pt>
                <c:pt idx="15">
                  <c:v>2914.5735333388388</c:v>
                </c:pt>
              </c:numCache>
            </c:numRef>
          </c:yVal>
          <c:smooth val="1"/>
          <c:extLst>
            <c:ext xmlns:c16="http://schemas.microsoft.com/office/drawing/2014/chart" uri="{C3380CC4-5D6E-409C-BE32-E72D297353CC}">
              <c16:uniqueId val="{00000002-CE4A-4FE2-B39F-551FC8C8553C}"/>
            </c:ext>
          </c:extLst>
        </c:ser>
        <c:ser>
          <c:idx val="5"/>
          <c:order val="4"/>
          <c:tx>
            <c:strRef>
              <c:f>'Calcs - Unconstrained'!$E$153</c:f>
              <c:strCache>
                <c:ptCount val="1"/>
                <c:pt idx="0">
                  <c:v>Maximum</c:v>
                </c:pt>
              </c:strCache>
            </c:strRef>
          </c:tx>
          <c:spPr>
            <a:ln w="22225" cap="rnd">
              <a:solidFill>
                <a:schemeClr val="tx1"/>
              </a:solidFill>
              <a:prstDash val="dash"/>
              <a:round/>
            </a:ln>
            <a:effectLst/>
          </c:spPr>
          <c:marker>
            <c:symbol val="none"/>
          </c:marker>
          <c:xVal>
            <c:numRef>
              <c:f>'Calcs - Unconstrained'!$A$154:$A$190</c:f>
              <c:numCache>
                <c:formatCode>d\-mmm\-yy</c:formatCode>
                <c:ptCount val="37"/>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numCache>
            </c:numRef>
          </c:xVal>
          <c:yVal>
            <c:numRef>
              <c:f>'Calcs - Unconstrained'!$E$154:$E$190</c:f>
              <c:numCache>
                <c:formatCode>_(* #,##0_);_(* \(#,##0\);_(* "-"??_);_(@_)</c:formatCode>
                <c:ptCount val="37"/>
                <c:pt idx="0">
                  <c:v>79566</c:v>
                </c:pt>
                <c:pt idx="1">
                  <c:v>79566</c:v>
                </c:pt>
                <c:pt idx="2">
                  <c:v>79566</c:v>
                </c:pt>
                <c:pt idx="3">
                  <c:v>79566</c:v>
                </c:pt>
                <c:pt idx="4">
                  <c:v>79566</c:v>
                </c:pt>
                <c:pt idx="5">
                  <c:v>79566</c:v>
                </c:pt>
                <c:pt idx="6">
                  <c:v>79566</c:v>
                </c:pt>
                <c:pt idx="7">
                  <c:v>79566</c:v>
                </c:pt>
                <c:pt idx="8">
                  <c:v>79566</c:v>
                </c:pt>
                <c:pt idx="9">
                  <c:v>79566</c:v>
                </c:pt>
                <c:pt idx="10">
                  <c:v>79566</c:v>
                </c:pt>
                <c:pt idx="11">
                  <c:v>79566</c:v>
                </c:pt>
                <c:pt idx="12">
                  <c:v>79566</c:v>
                </c:pt>
                <c:pt idx="13">
                  <c:v>79566</c:v>
                </c:pt>
                <c:pt idx="14">
                  <c:v>79566</c:v>
                </c:pt>
                <c:pt idx="15">
                  <c:v>79566</c:v>
                </c:pt>
                <c:pt idx="16">
                  <c:v>79566</c:v>
                </c:pt>
                <c:pt idx="17">
                  <c:v>79566</c:v>
                </c:pt>
                <c:pt idx="18">
                  <c:v>79566</c:v>
                </c:pt>
                <c:pt idx="19">
                  <c:v>79566</c:v>
                </c:pt>
                <c:pt idx="20">
                  <c:v>79566</c:v>
                </c:pt>
                <c:pt idx="21">
                  <c:v>79566</c:v>
                </c:pt>
                <c:pt idx="22">
                  <c:v>79566</c:v>
                </c:pt>
                <c:pt idx="23">
                  <c:v>79566</c:v>
                </c:pt>
                <c:pt idx="24">
                  <c:v>79566</c:v>
                </c:pt>
                <c:pt idx="25">
                  <c:v>79566</c:v>
                </c:pt>
                <c:pt idx="26">
                  <c:v>79566</c:v>
                </c:pt>
                <c:pt idx="27">
                  <c:v>79566</c:v>
                </c:pt>
                <c:pt idx="28">
                  <c:v>79566</c:v>
                </c:pt>
                <c:pt idx="29">
                  <c:v>79566</c:v>
                </c:pt>
                <c:pt idx="30">
                  <c:v>79566</c:v>
                </c:pt>
                <c:pt idx="31">
                  <c:v>79566</c:v>
                </c:pt>
                <c:pt idx="32">
                  <c:v>79566</c:v>
                </c:pt>
                <c:pt idx="33">
                  <c:v>79566</c:v>
                </c:pt>
                <c:pt idx="34">
                  <c:v>79566</c:v>
                </c:pt>
                <c:pt idx="35">
                  <c:v>79566</c:v>
                </c:pt>
                <c:pt idx="36">
                  <c:v>79566</c:v>
                </c:pt>
              </c:numCache>
            </c:numRef>
          </c:yVal>
          <c:smooth val="1"/>
          <c:extLst>
            <c:ext xmlns:c16="http://schemas.microsoft.com/office/drawing/2014/chart" uri="{C3380CC4-5D6E-409C-BE32-E72D297353CC}">
              <c16:uniqueId val="{00000003-CE4A-4FE2-B39F-551FC8C8553C}"/>
            </c:ext>
          </c:extLst>
        </c:ser>
        <c:ser>
          <c:idx val="3"/>
          <c:order val="5"/>
          <c:tx>
            <c:strRef>
              <c:f>'Calcs - Unconstrained'!$A$2</c:f>
              <c:strCache>
                <c:ptCount val="1"/>
                <c:pt idx="0">
                  <c:v>Summer/Fall Projection</c:v>
                </c:pt>
              </c:strCache>
            </c:strRef>
          </c:tx>
          <c:spPr>
            <a:ln w="19050" cap="rnd">
              <a:solidFill>
                <a:schemeClr val="bg1">
                  <a:lumMod val="50000"/>
                </a:schemeClr>
              </a:solidFill>
              <a:prstDash val="sysDash"/>
              <a:round/>
            </a:ln>
            <a:effectLst/>
          </c:spPr>
          <c:marker>
            <c:symbol val="none"/>
          </c:marker>
          <c:xVal>
            <c:numRef>
              <c:f>'Calcs - Unconstrained'!$A$23:$A$25</c:f>
              <c:numCache>
                <c:formatCode>d\-mmm\-yy</c:formatCode>
                <c:ptCount val="3"/>
                <c:pt idx="0">
                  <c:v>44409</c:v>
                </c:pt>
                <c:pt idx="1">
                  <c:v>44440</c:v>
                </c:pt>
                <c:pt idx="2">
                  <c:v>44470</c:v>
                </c:pt>
              </c:numCache>
            </c:numRef>
          </c:xVal>
          <c:yVal>
            <c:numRef>
              <c:f>'Calcs - Unconstrained'!$B$23:$B$25</c:f>
              <c:numCache>
                <c:formatCode>_(* #,##0_);_(* \(#,##0\);_(* "-"??_);_(@_)</c:formatCode>
                <c:ptCount val="3"/>
                <c:pt idx="0">
                  <c:v>32463</c:v>
                </c:pt>
                <c:pt idx="1">
                  <c:v>29636</c:v>
                </c:pt>
                <c:pt idx="2">
                  <c:v>26597.141610666666</c:v>
                </c:pt>
              </c:numCache>
            </c:numRef>
          </c:yVal>
          <c:smooth val="1"/>
          <c:extLst>
            <c:ext xmlns:c16="http://schemas.microsoft.com/office/drawing/2014/chart" uri="{C3380CC4-5D6E-409C-BE32-E72D297353CC}">
              <c16:uniqueId val="{00000004-CE4A-4FE2-B39F-551FC8C8553C}"/>
            </c:ext>
          </c:extLst>
        </c:ser>
        <c:ser>
          <c:idx val="6"/>
          <c:order val="6"/>
          <c:tx>
            <c:v>SummerFall 40%</c:v>
          </c:tx>
          <c:spPr>
            <a:ln w="19050" cap="rnd">
              <a:solidFill>
                <a:schemeClr val="bg1">
                  <a:lumMod val="50000"/>
                </a:schemeClr>
              </a:solidFill>
              <a:round/>
            </a:ln>
            <a:effectLst/>
          </c:spPr>
          <c:marker>
            <c:symbol val="none"/>
          </c:marker>
          <c:xVal>
            <c:numRef>
              <c:f>'Calcs - Conserv'!$A$23:$A$25</c:f>
              <c:numCache>
                <c:formatCode>d\-mmm\-yy</c:formatCode>
                <c:ptCount val="3"/>
                <c:pt idx="0">
                  <c:v>44409</c:v>
                </c:pt>
                <c:pt idx="1">
                  <c:v>44440</c:v>
                </c:pt>
                <c:pt idx="2">
                  <c:v>44470</c:v>
                </c:pt>
              </c:numCache>
            </c:numRef>
          </c:xVal>
          <c:yVal>
            <c:numRef>
              <c:f>'Calcs - Conserv'!$B$23:$B$25</c:f>
              <c:numCache>
                <c:formatCode>_(* #,##0_);_(* \(#,##0\);_(* "-"??_);_(@_)</c:formatCode>
                <c:ptCount val="3"/>
                <c:pt idx="0">
                  <c:v>32463</c:v>
                </c:pt>
                <c:pt idx="1">
                  <c:v>29636</c:v>
                </c:pt>
                <c:pt idx="2">
                  <c:v>27451.196606533904</c:v>
                </c:pt>
              </c:numCache>
            </c:numRef>
          </c:yVal>
          <c:smooth val="1"/>
          <c:extLst>
            <c:ext xmlns:c16="http://schemas.microsoft.com/office/drawing/2014/chart" uri="{C3380CC4-5D6E-409C-BE32-E72D297353CC}">
              <c16:uniqueId val="{00000005-CE4A-4FE2-B39F-551FC8C8553C}"/>
            </c:ext>
          </c:extLst>
        </c:ser>
        <c:ser>
          <c:idx val="8"/>
          <c:order val="7"/>
          <c:tx>
            <c:v>Conservation 40%</c:v>
          </c:tx>
          <c:spPr>
            <a:ln w="19050" cap="rnd">
              <a:solidFill>
                <a:schemeClr val="accent5"/>
              </a:solidFill>
              <a:round/>
            </a:ln>
            <a:effectLst/>
          </c:spPr>
          <c:marker>
            <c:symbol val="none"/>
          </c:marker>
          <c:xVal>
            <c:numRef>
              <c:f>'Calcs - Conserv'!$A$120:$A$135</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'Calcs - Conserv'!$C$120:$C$135</c:f>
              <c:numCache>
                <c:formatCode>_(* #,##0_);_(* \(#,##0\);_(* "-"??_);_(@_)</c:formatCode>
                <c:ptCount val="16"/>
                <c:pt idx="0">
                  <c:v>27451.196606533904</c:v>
                </c:pt>
                <c:pt idx="1">
                  <c:v>27154.787617424576</c:v>
                </c:pt>
                <c:pt idx="2">
                  <c:v>27345.541628652616</c:v>
                </c:pt>
                <c:pt idx="3">
                  <c:v>29355.81976934784</c:v>
                </c:pt>
                <c:pt idx="4">
                  <c:v>31733.104056465458</c:v>
                </c:pt>
                <c:pt idx="5">
                  <c:v>33561.134966484125</c:v>
                </c:pt>
                <c:pt idx="6">
                  <c:v>34442.141882097349</c:v>
                </c:pt>
                <c:pt idx="7">
                  <c:v>34014.089541687979</c:v>
                </c:pt>
                <c:pt idx="8">
                  <c:v>33056.006879593318</c:v>
                </c:pt>
                <c:pt idx="9">
                  <c:v>31007.229124993319</c:v>
                </c:pt>
                <c:pt idx="10">
                  <c:v>28701.157203393319</c:v>
                </c:pt>
                <c:pt idx="11">
                  <c:v>26433.423729893322</c:v>
                </c:pt>
                <c:pt idx="12">
                  <c:v>24567.720336427225</c:v>
                </c:pt>
                <c:pt idx="13">
                  <c:v>24394.071347317898</c:v>
                </c:pt>
                <c:pt idx="14">
                  <c:v>24703.625358545938</c:v>
                </c:pt>
                <c:pt idx="15">
                  <c:v>26836.66349924116</c:v>
                </c:pt>
              </c:numCache>
            </c:numRef>
          </c:yVal>
          <c:smooth val="1"/>
          <c:extLst>
            <c:ext xmlns:c16="http://schemas.microsoft.com/office/drawing/2014/chart" uri="{C3380CC4-5D6E-409C-BE32-E72D297353CC}">
              <c16:uniqueId val="{00000006-CE4A-4FE2-B39F-551FC8C8553C}"/>
            </c:ext>
          </c:extLst>
        </c:ser>
        <c:ser>
          <c:idx val="11"/>
          <c:order val="10"/>
          <c:tx>
            <c:v>Average Rain with 40%</c:v>
          </c:tx>
          <c:spPr>
            <a:ln w="19050" cap="rnd">
              <a:solidFill>
                <a:srgbClr val="92D050"/>
              </a:solidFill>
              <a:round/>
            </a:ln>
            <a:effectLst/>
          </c:spPr>
          <c:marker>
            <c:symbol val="none"/>
          </c:marker>
          <c:xVal>
            <c:numRef>
              <c:f>'Calcs - Conserv'!$A$228:$A$243</c:f>
              <c:numCache>
                <c:formatCode>d\-mmm\-yy</c:formatCode>
                <c:ptCount val="16"/>
                <c:pt idx="0">
                  <c:v>44470</c:v>
                </c:pt>
                <c:pt idx="1">
                  <c:v>44501</c:v>
                </c:pt>
                <c:pt idx="2">
                  <c:v>44531</c:v>
                </c:pt>
                <c:pt idx="3">
                  <c:v>44562</c:v>
                </c:pt>
                <c:pt idx="4">
                  <c:v>44593</c:v>
                </c:pt>
                <c:pt idx="5">
                  <c:v>44621</c:v>
                </c:pt>
                <c:pt idx="6">
                  <c:v>44652</c:v>
                </c:pt>
                <c:pt idx="7">
                  <c:v>44682</c:v>
                </c:pt>
                <c:pt idx="8">
                  <c:v>44713</c:v>
                </c:pt>
                <c:pt idx="9">
                  <c:v>44743</c:v>
                </c:pt>
                <c:pt idx="10">
                  <c:v>44774</c:v>
                </c:pt>
                <c:pt idx="11">
                  <c:v>44805</c:v>
                </c:pt>
                <c:pt idx="12">
                  <c:v>44835</c:v>
                </c:pt>
                <c:pt idx="13">
                  <c:v>44866</c:v>
                </c:pt>
                <c:pt idx="14">
                  <c:v>44896</c:v>
                </c:pt>
                <c:pt idx="15">
                  <c:v>44927</c:v>
                </c:pt>
              </c:numCache>
            </c:numRef>
          </c:xVal>
          <c:yVal>
            <c:numRef>
              <c:f>'Calcs - Conserv'!$C$228:$C$243</c:f>
              <c:numCache>
                <c:formatCode>_(* #,##0_);_(* \(#,##0\);_(* "-"??_);_(@_)</c:formatCode>
                <c:ptCount val="16"/>
                <c:pt idx="0">
                  <c:v>27451.196606533904</c:v>
                </c:pt>
                <c:pt idx="1">
                  <c:v>27462.8876421766</c:v>
                </c:pt>
                <c:pt idx="2">
                  <c:v>29221.03071114876</c:v>
                </c:pt>
                <c:pt idx="3">
                  <c:v>37392.880949702761</c:v>
                </c:pt>
                <c:pt idx="4">
                  <c:v>47706.896792833249</c:v>
                </c:pt>
                <c:pt idx="5">
                  <c:v>55254.311402967913</c:v>
                </c:pt>
                <c:pt idx="6">
                  <c:v>59478.12844798078</c:v>
                </c:pt>
                <c:pt idx="7">
                  <c:v>59525.448357883273</c:v>
                </c:pt>
                <c:pt idx="8">
                  <c:v>58386.544392584648</c:v>
                </c:pt>
                <c:pt idx="9">
                  <c:v>56121.966637984646</c:v>
                </c:pt>
                <c:pt idx="10">
                  <c:v>53486.234716384643</c:v>
                </c:pt>
                <c:pt idx="11">
                  <c:v>50893.841242884635</c:v>
                </c:pt>
                <c:pt idx="12">
                  <c:v>48652.337849418538</c:v>
                </c:pt>
                <c:pt idx="13">
                  <c:v>48664.028885061227</c:v>
                </c:pt>
                <c:pt idx="14">
                  <c:v>50422.17195403338</c:v>
                </c:pt>
                <c:pt idx="15">
                  <c:v>58594.022192587378</c:v>
                </c:pt>
              </c:numCache>
            </c:numRef>
          </c:yVal>
          <c:smooth val="1"/>
          <c:extLst>
            <c:ext xmlns:c16="http://schemas.microsoft.com/office/drawing/2014/chart" uri="{C3380CC4-5D6E-409C-BE32-E72D297353CC}">
              <c16:uniqueId val="{00000007-CE4A-4FE2-B39F-551FC8C8553C}"/>
            </c:ext>
          </c:extLst>
        </c:ser>
        <c:ser>
          <c:idx val="7"/>
          <c:order val="11"/>
          <c:tx>
            <c:v>2020-21 Actual</c:v>
          </c:tx>
          <c:spPr>
            <a:ln w="28575" cap="rnd">
              <a:solidFill>
                <a:schemeClr val="tx1"/>
              </a:solidFill>
              <a:round/>
            </a:ln>
            <a:effectLst/>
          </c:spPr>
          <c:marker>
            <c:symbol val="none"/>
          </c:marker>
          <c:xVal>
            <c:numRef>
              <c:f>'2020 Actual Daily'!$A$2:$A$611</c:f>
              <c:numCache>
                <c:formatCode>[$-409]d\-mmm;@</c:formatCode>
                <c:ptCount val="610"/>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43890</c:v>
                </c:pt>
                <c:pt idx="60">
                  <c:v>43891</c:v>
                </c:pt>
                <c:pt idx="61">
                  <c:v>43892</c:v>
                </c:pt>
                <c:pt idx="62">
                  <c:v>43893</c:v>
                </c:pt>
                <c:pt idx="63">
                  <c:v>43894</c:v>
                </c:pt>
                <c:pt idx="64">
                  <c:v>43895</c:v>
                </c:pt>
                <c:pt idx="65">
                  <c:v>43896</c:v>
                </c:pt>
                <c:pt idx="66">
                  <c:v>43897</c:v>
                </c:pt>
                <c:pt idx="67">
                  <c:v>43898</c:v>
                </c:pt>
                <c:pt idx="68">
                  <c:v>43899</c:v>
                </c:pt>
                <c:pt idx="69">
                  <c:v>43900</c:v>
                </c:pt>
                <c:pt idx="70">
                  <c:v>43901</c:v>
                </c:pt>
                <c:pt idx="71">
                  <c:v>43902</c:v>
                </c:pt>
                <c:pt idx="72">
                  <c:v>43903</c:v>
                </c:pt>
                <c:pt idx="73">
                  <c:v>43904</c:v>
                </c:pt>
                <c:pt idx="74">
                  <c:v>43905</c:v>
                </c:pt>
                <c:pt idx="75">
                  <c:v>43906</c:v>
                </c:pt>
                <c:pt idx="76">
                  <c:v>43907</c:v>
                </c:pt>
                <c:pt idx="77">
                  <c:v>43908</c:v>
                </c:pt>
                <c:pt idx="78">
                  <c:v>43909</c:v>
                </c:pt>
                <c:pt idx="79">
                  <c:v>43910</c:v>
                </c:pt>
                <c:pt idx="80">
                  <c:v>43911</c:v>
                </c:pt>
                <c:pt idx="81">
                  <c:v>43912</c:v>
                </c:pt>
                <c:pt idx="82">
                  <c:v>43913</c:v>
                </c:pt>
                <c:pt idx="83">
                  <c:v>43914</c:v>
                </c:pt>
                <c:pt idx="84">
                  <c:v>43915</c:v>
                </c:pt>
                <c:pt idx="85">
                  <c:v>43916</c:v>
                </c:pt>
                <c:pt idx="86">
                  <c:v>43917</c:v>
                </c:pt>
                <c:pt idx="87">
                  <c:v>43918</c:v>
                </c:pt>
                <c:pt idx="88">
                  <c:v>43919</c:v>
                </c:pt>
                <c:pt idx="89">
                  <c:v>43920</c:v>
                </c:pt>
                <c:pt idx="90">
                  <c:v>43921</c:v>
                </c:pt>
                <c:pt idx="91">
                  <c:v>43922</c:v>
                </c:pt>
                <c:pt idx="92">
                  <c:v>43923</c:v>
                </c:pt>
                <c:pt idx="93">
                  <c:v>43924</c:v>
                </c:pt>
                <c:pt idx="94">
                  <c:v>43925</c:v>
                </c:pt>
                <c:pt idx="95">
                  <c:v>43926</c:v>
                </c:pt>
                <c:pt idx="96">
                  <c:v>43927</c:v>
                </c:pt>
                <c:pt idx="97">
                  <c:v>43928</c:v>
                </c:pt>
                <c:pt idx="98">
                  <c:v>43929</c:v>
                </c:pt>
                <c:pt idx="99">
                  <c:v>43930</c:v>
                </c:pt>
                <c:pt idx="100">
                  <c:v>43931</c:v>
                </c:pt>
                <c:pt idx="101">
                  <c:v>43932</c:v>
                </c:pt>
                <c:pt idx="102">
                  <c:v>43933</c:v>
                </c:pt>
                <c:pt idx="103">
                  <c:v>43934</c:v>
                </c:pt>
                <c:pt idx="104">
                  <c:v>43935</c:v>
                </c:pt>
                <c:pt idx="105">
                  <c:v>43936</c:v>
                </c:pt>
                <c:pt idx="106">
                  <c:v>43937</c:v>
                </c:pt>
                <c:pt idx="107">
                  <c:v>43938</c:v>
                </c:pt>
                <c:pt idx="108">
                  <c:v>43939</c:v>
                </c:pt>
                <c:pt idx="109">
                  <c:v>43940</c:v>
                </c:pt>
                <c:pt idx="110">
                  <c:v>43941</c:v>
                </c:pt>
                <c:pt idx="111">
                  <c:v>43942</c:v>
                </c:pt>
                <c:pt idx="112">
                  <c:v>43943</c:v>
                </c:pt>
                <c:pt idx="113">
                  <c:v>43944</c:v>
                </c:pt>
                <c:pt idx="114">
                  <c:v>43945</c:v>
                </c:pt>
                <c:pt idx="115">
                  <c:v>43946</c:v>
                </c:pt>
                <c:pt idx="116">
                  <c:v>43947</c:v>
                </c:pt>
                <c:pt idx="117">
                  <c:v>43948</c:v>
                </c:pt>
                <c:pt idx="118">
                  <c:v>43949</c:v>
                </c:pt>
                <c:pt idx="119">
                  <c:v>43950</c:v>
                </c:pt>
                <c:pt idx="120">
                  <c:v>43951</c:v>
                </c:pt>
                <c:pt idx="121">
                  <c:v>43952</c:v>
                </c:pt>
                <c:pt idx="122">
                  <c:v>43953</c:v>
                </c:pt>
                <c:pt idx="123">
                  <c:v>43954</c:v>
                </c:pt>
                <c:pt idx="124">
                  <c:v>43955</c:v>
                </c:pt>
                <c:pt idx="125">
                  <c:v>43956</c:v>
                </c:pt>
                <c:pt idx="126">
                  <c:v>43957</c:v>
                </c:pt>
                <c:pt idx="127">
                  <c:v>43958</c:v>
                </c:pt>
                <c:pt idx="128">
                  <c:v>43959</c:v>
                </c:pt>
                <c:pt idx="129">
                  <c:v>43960</c:v>
                </c:pt>
                <c:pt idx="130">
                  <c:v>43961</c:v>
                </c:pt>
                <c:pt idx="131">
                  <c:v>43962</c:v>
                </c:pt>
                <c:pt idx="132">
                  <c:v>43963</c:v>
                </c:pt>
                <c:pt idx="133">
                  <c:v>43964</c:v>
                </c:pt>
                <c:pt idx="134">
                  <c:v>43965</c:v>
                </c:pt>
                <c:pt idx="135">
                  <c:v>43966</c:v>
                </c:pt>
                <c:pt idx="136">
                  <c:v>43967</c:v>
                </c:pt>
                <c:pt idx="137">
                  <c:v>43968</c:v>
                </c:pt>
                <c:pt idx="138">
                  <c:v>43969</c:v>
                </c:pt>
                <c:pt idx="139">
                  <c:v>43970</c:v>
                </c:pt>
                <c:pt idx="140">
                  <c:v>43971</c:v>
                </c:pt>
                <c:pt idx="141">
                  <c:v>43972</c:v>
                </c:pt>
                <c:pt idx="142">
                  <c:v>43973</c:v>
                </c:pt>
                <c:pt idx="143">
                  <c:v>43974</c:v>
                </c:pt>
                <c:pt idx="144">
                  <c:v>43975</c:v>
                </c:pt>
                <c:pt idx="145">
                  <c:v>43976</c:v>
                </c:pt>
                <c:pt idx="146">
                  <c:v>43977</c:v>
                </c:pt>
                <c:pt idx="147">
                  <c:v>43978</c:v>
                </c:pt>
                <c:pt idx="148">
                  <c:v>43979</c:v>
                </c:pt>
                <c:pt idx="149">
                  <c:v>43980</c:v>
                </c:pt>
                <c:pt idx="150">
                  <c:v>43981</c:v>
                </c:pt>
                <c:pt idx="151">
                  <c:v>43982</c:v>
                </c:pt>
                <c:pt idx="152">
                  <c:v>43983</c:v>
                </c:pt>
                <c:pt idx="153">
                  <c:v>43984</c:v>
                </c:pt>
                <c:pt idx="154">
                  <c:v>43985</c:v>
                </c:pt>
                <c:pt idx="155">
                  <c:v>43986</c:v>
                </c:pt>
                <c:pt idx="156">
                  <c:v>43987</c:v>
                </c:pt>
                <c:pt idx="157">
                  <c:v>43988</c:v>
                </c:pt>
                <c:pt idx="158">
                  <c:v>43989</c:v>
                </c:pt>
                <c:pt idx="159">
                  <c:v>43990</c:v>
                </c:pt>
                <c:pt idx="160">
                  <c:v>43991</c:v>
                </c:pt>
                <c:pt idx="161">
                  <c:v>43992</c:v>
                </c:pt>
                <c:pt idx="162">
                  <c:v>43993</c:v>
                </c:pt>
                <c:pt idx="163">
                  <c:v>43994</c:v>
                </c:pt>
                <c:pt idx="164">
                  <c:v>43995</c:v>
                </c:pt>
                <c:pt idx="165">
                  <c:v>43996</c:v>
                </c:pt>
                <c:pt idx="166">
                  <c:v>43997</c:v>
                </c:pt>
                <c:pt idx="167">
                  <c:v>43998</c:v>
                </c:pt>
                <c:pt idx="168">
                  <c:v>43999</c:v>
                </c:pt>
                <c:pt idx="169">
                  <c:v>44000</c:v>
                </c:pt>
                <c:pt idx="170">
                  <c:v>44001</c:v>
                </c:pt>
                <c:pt idx="171">
                  <c:v>44002</c:v>
                </c:pt>
                <c:pt idx="172">
                  <c:v>44003</c:v>
                </c:pt>
                <c:pt idx="173">
                  <c:v>44004</c:v>
                </c:pt>
                <c:pt idx="174">
                  <c:v>44005</c:v>
                </c:pt>
                <c:pt idx="175">
                  <c:v>44006</c:v>
                </c:pt>
                <c:pt idx="176">
                  <c:v>44007</c:v>
                </c:pt>
                <c:pt idx="177">
                  <c:v>44008</c:v>
                </c:pt>
                <c:pt idx="178">
                  <c:v>44009</c:v>
                </c:pt>
                <c:pt idx="179">
                  <c:v>44010</c:v>
                </c:pt>
                <c:pt idx="180">
                  <c:v>44011</c:v>
                </c:pt>
                <c:pt idx="181">
                  <c:v>44012</c:v>
                </c:pt>
                <c:pt idx="182">
                  <c:v>44013</c:v>
                </c:pt>
                <c:pt idx="183">
                  <c:v>44014</c:v>
                </c:pt>
                <c:pt idx="184">
                  <c:v>44015</c:v>
                </c:pt>
                <c:pt idx="185">
                  <c:v>44016</c:v>
                </c:pt>
                <c:pt idx="186">
                  <c:v>44017</c:v>
                </c:pt>
                <c:pt idx="187">
                  <c:v>44018</c:v>
                </c:pt>
                <c:pt idx="188">
                  <c:v>44019</c:v>
                </c:pt>
                <c:pt idx="189">
                  <c:v>44020</c:v>
                </c:pt>
                <c:pt idx="190">
                  <c:v>44021</c:v>
                </c:pt>
                <c:pt idx="191">
                  <c:v>44022</c:v>
                </c:pt>
                <c:pt idx="192">
                  <c:v>44023</c:v>
                </c:pt>
                <c:pt idx="193">
                  <c:v>44024</c:v>
                </c:pt>
                <c:pt idx="194">
                  <c:v>44025</c:v>
                </c:pt>
                <c:pt idx="195">
                  <c:v>44026</c:v>
                </c:pt>
                <c:pt idx="196">
                  <c:v>44027</c:v>
                </c:pt>
                <c:pt idx="197">
                  <c:v>44028</c:v>
                </c:pt>
                <c:pt idx="198">
                  <c:v>44029</c:v>
                </c:pt>
                <c:pt idx="199">
                  <c:v>44030</c:v>
                </c:pt>
                <c:pt idx="200">
                  <c:v>44031</c:v>
                </c:pt>
                <c:pt idx="201">
                  <c:v>44032</c:v>
                </c:pt>
                <c:pt idx="202">
                  <c:v>44033</c:v>
                </c:pt>
                <c:pt idx="203">
                  <c:v>44034</c:v>
                </c:pt>
                <c:pt idx="204">
                  <c:v>44035</c:v>
                </c:pt>
                <c:pt idx="205">
                  <c:v>44036</c:v>
                </c:pt>
                <c:pt idx="206">
                  <c:v>44037</c:v>
                </c:pt>
                <c:pt idx="207">
                  <c:v>44038</c:v>
                </c:pt>
                <c:pt idx="208">
                  <c:v>44039</c:v>
                </c:pt>
                <c:pt idx="209">
                  <c:v>44040</c:v>
                </c:pt>
                <c:pt idx="210">
                  <c:v>44041</c:v>
                </c:pt>
                <c:pt idx="211">
                  <c:v>44042</c:v>
                </c:pt>
                <c:pt idx="212">
                  <c:v>44043</c:v>
                </c:pt>
                <c:pt idx="213">
                  <c:v>44044</c:v>
                </c:pt>
                <c:pt idx="214">
                  <c:v>44045</c:v>
                </c:pt>
                <c:pt idx="215">
                  <c:v>44046</c:v>
                </c:pt>
                <c:pt idx="216">
                  <c:v>44047</c:v>
                </c:pt>
                <c:pt idx="217">
                  <c:v>44048</c:v>
                </c:pt>
                <c:pt idx="218">
                  <c:v>44049</c:v>
                </c:pt>
                <c:pt idx="219">
                  <c:v>44050</c:v>
                </c:pt>
                <c:pt idx="220">
                  <c:v>44051</c:v>
                </c:pt>
                <c:pt idx="221">
                  <c:v>44052</c:v>
                </c:pt>
                <c:pt idx="222">
                  <c:v>44053</c:v>
                </c:pt>
                <c:pt idx="223">
                  <c:v>44054</c:v>
                </c:pt>
                <c:pt idx="224">
                  <c:v>44055</c:v>
                </c:pt>
                <c:pt idx="225">
                  <c:v>44056</c:v>
                </c:pt>
                <c:pt idx="226">
                  <c:v>44057</c:v>
                </c:pt>
                <c:pt idx="227">
                  <c:v>44058</c:v>
                </c:pt>
                <c:pt idx="228">
                  <c:v>44059</c:v>
                </c:pt>
                <c:pt idx="229">
                  <c:v>44060</c:v>
                </c:pt>
                <c:pt idx="230">
                  <c:v>44061</c:v>
                </c:pt>
                <c:pt idx="231">
                  <c:v>44062</c:v>
                </c:pt>
                <c:pt idx="232">
                  <c:v>44063</c:v>
                </c:pt>
                <c:pt idx="233">
                  <c:v>44064</c:v>
                </c:pt>
                <c:pt idx="234">
                  <c:v>44065</c:v>
                </c:pt>
                <c:pt idx="235">
                  <c:v>44066</c:v>
                </c:pt>
                <c:pt idx="236">
                  <c:v>44067</c:v>
                </c:pt>
                <c:pt idx="237">
                  <c:v>44068</c:v>
                </c:pt>
                <c:pt idx="238">
                  <c:v>44069</c:v>
                </c:pt>
                <c:pt idx="239">
                  <c:v>44070</c:v>
                </c:pt>
                <c:pt idx="240">
                  <c:v>44071</c:v>
                </c:pt>
                <c:pt idx="241">
                  <c:v>44072</c:v>
                </c:pt>
                <c:pt idx="242">
                  <c:v>44073</c:v>
                </c:pt>
                <c:pt idx="243">
                  <c:v>44074</c:v>
                </c:pt>
                <c:pt idx="244">
                  <c:v>44075</c:v>
                </c:pt>
                <c:pt idx="245">
                  <c:v>44076</c:v>
                </c:pt>
                <c:pt idx="246">
                  <c:v>44077</c:v>
                </c:pt>
                <c:pt idx="247">
                  <c:v>44078</c:v>
                </c:pt>
                <c:pt idx="248">
                  <c:v>44079</c:v>
                </c:pt>
                <c:pt idx="249">
                  <c:v>44080</c:v>
                </c:pt>
                <c:pt idx="250">
                  <c:v>44081</c:v>
                </c:pt>
                <c:pt idx="251">
                  <c:v>44082</c:v>
                </c:pt>
                <c:pt idx="252">
                  <c:v>44083</c:v>
                </c:pt>
                <c:pt idx="253">
                  <c:v>44084</c:v>
                </c:pt>
                <c:pt idx="254">
                  <c:v>44085</c:v>
                </c:pt>
                <c:pt idx="255">
                  <c:v>44086</c:v>
                </c:pt>
                <c:pt idx="256">
                  <c:v>44087</c:v>
                </c:pt>
                <c:pt idx="257">
                  <c:v>44088</c:v>
                </c:pt>
                <c:pt idx="258">
                  <c:v>44089</c:v>
                </c:pt>
                <c:pt idx="259">
                  <c:v>44090</c:v>
                </c:pt>
                <c:pt idx="260">
                  <c:v>44091</c:v>
                </c:pt>
                <c:pt idx="261">
                  <c:v>44092</c:v>
                </c:pt>
                <c:pt idx="262">
                  <c:v>44093</c:v>
                </c:pt>
                <c:pt idx="263">
                  <c:v>44094</c:v>
                </c:pt>
                <c:pt idx="264">
                  <c:v>44095</c:v>
                </c:pt>
                <c:pt idx="265">
                  <c:v>44096</c:v>
                </c:pt>
                <c:pt idx="266">
                  <c:v>44097</c:v>
                </c:pt>
                <c:pt idx="267">
                  <c:v>44098</c:v>
                </c:pt>
                <c:pt idx="268">
                  <c:v>44099</c:v>
                </c:pt>
                <c:pt idx="269">
                  <c:v>44100</c:v>
                </c:pt>
                <c:pt idx="270">
                  <c:v>44101</c:v>
                </c:pt>
                <c:pt idx="271">
                  <c:v>44102</c:v>
                </c:pt>
                <c:pt idx="272">
                  <c:v>44103</c:v>
                </c:pt>
                <c:pt idx="273">
                  <c:v>44104</c:v>
                </c:pt>
                <c:pt idx="274">
                  <c:v>44105</c:v>
                </c:pt>
                <c:pt idx="275">
                  <c:v>44106</c:v>
                </c:pt>
                <c:pt idx="276">
                  <c:v>44107</c:v>
                </c:pt>
                <c:pt idx="277">
                  <c:v>44108</c:v>
                </c:pt>
                <c:pt idx="278">
                  <c:v>44109</c:v>
                </c:pt>
                <c:pt idx="279">
                  <c:v>44110</c:v>
                </c:pt>
                <c:pt idx="280">
                  <c:v>44111</c:v>
                </c:pt>
                <c:pt idx="281">
                  <c:v>44112</c:v>
                </c:pt>
                <c:pt idx="282">
                  <c:v>44113</c:v>
                </c:pt>
                <c:pt idx="283">
                  <c:v>44114</c:v>
                </c:pt>
                <c:pt idx="284">
                  <c:v>44115</c:v>
                </c:pt>
                <c:pt idx="285">
                  <c:v>44116</c:v>
                </c:pt>
                <c:pt idx="286">
                  <c:v>44117</c:v>
                </c:pt>
                <c:pt idx="287">
                  <c:v>44118</c:v>
                </c:pt>
                <c:pt idx="288">
                  <c:v>44119</c:v>
                </c:pt>
                <c:pt idx="289">
                  <c:v>44120</c:v>
                </c:pt>
                <c:pt idx="290">
                  <c:v>44121</c:v>
                </c:pt>
                <c:pt idx="291">
                  <c:v>44122</c:v>
                </c:pt>
                <c:pt idx="292">
                  <c:v>44123</c:v>
                </c:pt>
                <c:pt idx="293">
                  <c:v>44124</c:v>
                </c:pt>
                <c:pt idx="294">
                  <c:v>44125</c:v>
                </c:pt>
                <c:pt idx="295">
                  <c:v>44126</c:v>
                </c:pt>
                <c:pt idx="296">
                  <c:v>44127</c:v>
                </c:pt>
                <c:pt idx="297">
                  <c:v>44128</c:v>
                </c:pt>
                <c:pt idx="298">
                  <c:v>44129</c:v>
                </c:pt>
                <c:pt idx="299">
                  <c:v>44130</c:v>
                </c:pt>
                <c:pt idx="300">
                  <c:v>44131</c:v>
                </c:pt>
                <c:pt idx="301">
                  <c:v>44132</c:v>
                </c:pt>
                <c:pt idx="302">
                  <c:v>44133</c:v>
                </c:pt>
                <c:pt idx="303">
                  <c:v>44134</c:v>
                </c:pt>
                <c:pt idx="304">
                  <c:v>44135</c:v>
                </c:pt>
                <c:pt idx="305">
                  <c:v>44136</c:v>
                </c:pt>
                <c:pt idx="306">
                  <c:v>44137</c:v>
                </c:pt>
                <c:pt idx="307">
                  <c:v>44138</c:v>
                </c:pt>
                <c:pt idx="308">
                  <c:v>44139</c:v>
                </c:pt>
                <c:pt idx="309">
                  <c:v>44140</c:v>
                </c:pt>
                <c:pt idx="310">
                  <c:v>44141</c:v>
                </c:pt>
                <c:pt idx="311">
                  <c:v>44142</c:v>
                </c:pt>
                <c:pt idx="312">
                  <c:v>44143</c:v>
                </c:pt>
                <c:pt idx="313">
                  <c:v>44144</c:v>
                </c:pt>
                <c:pt idx="314">
                  <c:v>44145</c:v>
                </c:pt>
                <c:pt idx="315">
                  <c:v>44146</c:v>
                </c:pt>
                <c:pt idx="316">
                  <c:v>44147</c:v>
                </c:pt>
                <c:pt idx="317">
                  <c:v>44148</c:v>
                </c:pt>
                <c:pt idx="318">
                  <c:v>44149</c:v>
                </c:pt>
                <c:pt idx="319">
                  <c:v>44150</c:v>
                </c:pt>
                <c:pt idx="320">
                  <c:v>44151</c:v>
                </c:pt>
                <c:pt idx="321">
                  <c:v>44152</c:v>
                </c:pt>
                <c:pt idx="322">
                  <c:v>44153</c:v>
                </c:pt>
                <c:pt idx="323">
                  <c:v>44154</c:v>
                </c:pt>
                <c:pt idx="324">
                  <c:v>44155</c:v>
                </c:pt>
                <c:pt idx="325">
                  <c:v>44156</c:v>
                </c:pt>
                <c:pt idx="326">
                  <c:v>44157</c:v>
                </c:pt>
                <c:pt idx="327">
                  <c:v>44158</c:v>
                </c:pt>
                <c:pt idx="328">
                  <c:v>44159</c:v>
                </c:pt>
                <c:pt idx="329">
                  <c:v>44160</c:v>
                </c:pt>
                <c:pt idx="330">
                  <c:v>44161</c:v>
                </c:pt>
                <c:pt idx="331">
                  <c:v>44162</c:v>
                </c:pt>
                <c:pt idx="332">
                  <c:v>44163</c:v>
                </c:pt>
                <c:pt idx="333">
                  <c:v>44164</c:v>
                </c:pt>
                <c:pt idx="334">
                  <c:v>44165</c:v>
                </c:pt>
                <c:pt idx="335">
                  <c:v>44166</c:v>
                </c:pt>
                <c:pt idx="336">
                  <c:v>44167</c:v>
                </c:pt>
                <c:pt idx="337">
                  <c:v>44168</c:v>
                </c:pt>
                <c:pt idx="338">
                  <c:v>44169</c:v>
                </c:pt>
                <c:pt idx="339">
                  <c:v>44170</c:v>
                </c:pt>
                <c:pt idx="340">
                  <c:v>44171</c:v>
                </c:pt>
                <c:pt idx="341">
                  <c:v>44172</c:v>
                </c:pt>
                <c:pt idx="342">
                  <c:v>44173</c:v>
                </c:pt>
                <c:pt idx="343">
                  <c:v>44174</c:v>
                </c:pt>
                <c:pt idx="344">
                  <c:v>44175</c:v>
                </c:pt>
                <c:pt idx="345">
                  <c:v>44176</c:v>
                </c:pt>
                <c:pt idx="346">
                  <c:v>44177</c:v>
                </c:pt>
                <c:pt idx="347">
                  <c:v>44178</c:v>
                </c:pt>
                <c:pt idx="348">
                  <c:v>44179</c:v>
                </c:pt>
                <c:pt idx="349">
                  <c:v>44180</c:v>
                </c:pt>
                <c:pt idx="350">
                  <c:v>44181</c:v>
                </c:pt>
                <c:pt idx="351">
                  <c:v>44182</c:v>
                </c:pt>
                <c:pt idx="352">
                  <c:v>44183</c:v>
                </c:pt>
                <c:pt idx="353">
                  <c:v>44184</c:v>
                </c:pt>
                <c:pt idx="354">
                  <c:v>44185</c:v>
                </c:pt>
                <c:pt idx="355">
                  <c:v>44186</c:v>
                </c:pt>
                <c:pt idx="356">
                  <c:v>44187</c:v>
                </c:pt>
                <c:pt idx="357">
                  <c:v>44188</c:v>
                </c:pt>
                <c:pt idx="358">
                  <c:v>44189</c:v>
                </c:pt>
                <c:pt idx="359">
                  <c:v>44190</c:v>
                </c:pt>
                <c:pt idx="360">
                  <c:v>44191</c:v>
                </c:pt>
                <c:pt idx="361">
                  <c:v>44192</c:v>
                </c:pt>
                <c:pt idx="362">
                  <c:v>44193</c:v>
                </c:pt>
                <c:pt idx="363">
                  <c:v>44194</c:v>
                </c:pt>
                <c:pt idx="364">
                  <c:v>44195</c:v>
                </c:pt>
                <c:pt idx="365">
                  <c:v>44196</c:v>
                </c:pt>
                <c:pt idx="366">
                  <c:v>44197</c:v>
                </c:pt>
                <c:pt idx="367">
                  <c:v>44198</c:v>
                </c:pt>
                <c:pt idx="368">
                  <c:v>44199</c:v>
                </c:pt>
                <c:pt idx="369">
                  <c:v>44200</c:v>
                </c:pt>
                <c:pt idx="370">
                  <c:v>44201</c:v>
                </c:pt>
                <c:pt idx="371">
                  <c:v>44202</c:v>
                </c:pt>
                <c:pt idx="372">
                  <c:v>44203</c:v>
                </c:pt>
                <c:pt idx="373">
                  <c:v>44204</c:v>
                </c:pt>
                <c:pt idx="374">
                  <c:v>44205</c:v>
                </c:pt>
                <c:pt idx="375">
                  <c:v>44206</c:v>
                </c:pt>
                <c:pt idx="376">
                  <c:v>44207</c:v>
                </c:pt>
                <c:pt idx="377">
                  <c:v>44208</c:v>
                </c:pt>
                <c:pt idx="378">
                  <c:v>44209</c:v>
                </c:pt>
                <c:pt idx="379">
                  <c:v>44210</c:v>
                </c:pt>
                <c:pt idx="380">
                  <c:v>44211</c:v>
                </c:pt>
                <c:pt idx="381">
                  <c:v>44212</c:v>
                </c:pt>
                <c:pt idx="382">
                  <c:v>44213</c:v>
                </c:pt>
                <c:pt idx="383">
                  <c:v>44214</c:v>
                </c:pt>
                <c:pt idx="384">
                  <c:v>44215</c:v>
                </c:pt>
                <c:pt idx="385">
                  <c:v>44216</c:v>
                </c:pt>
                <c:pt idx="386">
                  <c:v>44217</c:v>
                </c:pt>
                <c:pt idx="387">
                  <c:v>44218</c:v>
                </c:pt>
                <c:pt idx="388">
                  <c:v>44219</c:v>
                </c:pt>
                <c:pt idx="389">
                  <c:v>44220</c:v>
                </c:pt>
                <c:pt idx="390">
                  <c:v>44221</c:v>
                </c:pt>
                <c:pt idx="391">
                  <c:v>44222</c:v>
                </c:pt>
                <c:pt idx="392">
                  <c:v>44223</c:v>
                </c:pt>
                <c:pt idx="393">
                  <c:v>44224</c:v>
                </c:pt>
                <c:pt idx="394">
                  <c:v>44225</c:v>
                </c:pt>
                <c:pt idx="395">
                  <c:v>44226</c:v>
                </c:pt>
                <c:pt idx="396">
                  <c:v>44227</c:v>
                </c:pt>
                <c:pt idx="397">
                  <c:v>44228</c:v>
                </c:pt>
                <c:pt idx="398">
                  <c:v>44229</c:v>
                </c:pt>
                <c:pt idx="399">
                  <c:v>44230</c:v>
                </c:pt>
                <c:pt idx="400">
                  <c:v>44231</c:v>
                </c:pt>
                <c:pt idx="401">
                  <c:v>44232</c:v>
                </c:pt>
                <c:pt idx="402">
                  <c:v>44233</c:v>
                </c:pt>
                <c:pt idx="403">
                  <c:v>44234</c:v>
                </c:pt>
                <c:pt idx="404">
                  <c:v>44235</c:v>
                </c:pt>
                <c:pt idx="405">
                  <c:v>44236</c:v>
                </c:pt>
                <c:pt idx="406">
                  <c:v>44237</c:v>
                </c:pt>
                <c:pt idx="407">
                  <c:v>44238</c:v>
                </c:pt>
                <c:pt idx="408">
                  <c:v>44239</c:v>
                </c:pt>
                <c:pt idx="409">
                  <c:v>44240</c:v>
                </c:pt>
                <c:pt idx="410">
                  <c:v>44241</c:v>
                </c:pt>
                <c:pt idx="411">
                  <c:v>44242</c:v>
                </c:pt>
                <c:pt idx="412">
                  <c:v>44243</c:v>
                </c:pt>
                <c:pt idx="413">
                  <c:v>44244</c:v>
                </c:pt>
                <c:pt idx="414">
                  <c:v>44245</c:v>
                </c:pt>
                <c:pt idx="415">
                  <c:v>44246</c:v>
                </c:pt>
                <c:pt idx="416">
                  <c:v>44247</c:v>
                </c:pt>
                <c:pt idx="417">
                  <c:v>44248</c:v>
                </c:pt>
                <c:pt idx="418">
                  <c:v>44249</c:v>
                </c:pt>
                <c:pt idx="419">
                  <c:v>44250</c:v>
                </c:pt>
                <c:pt idx="420">
                  <c:v>44251</c:v>
                </c:pt>
                <c:pt idx="421">
                  <c:v>44252</c:v>
                </c:pt>
                <c:pt idx="422">
                  <c:v>44253</c:v>
                </c:pt>
                <c:pt idx="423">
                  <c:v>44254</c:v>
                </c:pt>
                <c:pt idx="424">
                  <c:v>44255</c:v>
                </c:pt>
                <c:pt idx="425">
                  <c:v>44256</c:v>
                </c:pt>
                <c:pt idx="426">
                  <c:v>44257</c:v>
                </c:pt>
                <c:pt idx="427">
                  <c:v>44258</c:v>
                </c:pt>
                <c:pt idx="428">
                  <c:v>44259</c:v>
                </c:pt>
                <c:pt idx="429">
                  <c:v>44260</c:v>
                </c:pt>
                <c:pt idx="430">
                  <c:v>44261</c:v>
                </c:pt>
                <c:pt idx="431">
                  <c:v>44262</c:v>
                </c:pt>
                <c:pt idx="432">
                  <c:v>44263</c:v>
                </c:pt>
                <c:pt idx="433">
                  <c:v>44264</c:v>
                </c:pt>
                <c:pt idx="434">
                  <c:v>44265</c:v>
                </c:pt>
                <c:pt idx="435">
                  <c:v>44266</c:v>
                </c:pt>
                <c:pt idx="436">
                  <c:v>44267</c:v>
                </c:pt>
                <c:pt idx="437">
                  <c:v>44268</c:v>
                </c:pt>
                <c:pt idx="438">
                  <c:v>44269</c:v>
                </c:pt>
                <c:pt idx="439">
                  <c:v>44270</c:v>
                </c:pt>
                <c:pt idx="440">
                  <c:v>44271</c:v>
                </c:pt>
                <c:pt idx="441">
                  <c:v>44272</c:v>
                </c:pt>
                <c:pt idx="442">
                  <c:v>44273</c:v>
                </c:pt>
                <c:pt idx="443">
                  <c:v>44274</c:v>
                </c:pt>
                <c:pt idx="444">
                  <c:v>44275</c:v>
                </c:pt>
                <c:pt idx="445">
                  <c:v>44276</c:v>
                </c:pt>
                <c:pt idx="446">
                  <c:v>44277</c:v>
                </c:pt>
                <c:pt idx="447">
                  <c:v>44278</c:v>
                </c:pt>
                <c:pt idx="448">
                  <c:v>44279</c:v>
                </c:pt>
                <c:pt idx="449">
                  <c:v>44280</c:v>
                </c:pt>
                <c:pt idx="450">
                  <c:v>44281</c:v>
                </c:pt>
                <c:pt idx="451">
                  <c:v>44282</c:v>
                </c:pt>
                <c:pt idx="452">
                  <c:v>44283</c:v>
                </c:pt>
                <c:pt idx="453">
                  <c:v>44284</c:v>
                </c:pt>
                <c:pt idx="454">
                  <c:v>44285</c:v>
                </c:pt>
                <c:pt idx="455">
                  <c:v>44286</c:v>
                </c:pt>
                <c:pt idx="456">
                  <c:v>44287</c:v>
                </c:pt>
                <c:pt idx="457">
                  <c:v>44288</c:v>
                </c:pt>
                <c:pt idx="458">
                  <c:v>44289</c:v>
                </c:pt>
                <c:pt idx="459">
                  <c:v>44290</c:v>
                </c:pt>
                <c:pt idx="460">
                  <c:v>44291</c:v>
                </c:pt>
                <c:pt idx="461">
                  <c:v>44292</c:v>
                </c:pt>
                <c:pt idx="462">
                  <c:v>44293</c:v>
                </c:pt>
                <c:pt idx="463">
                  <c:v>44294</c:v>
                </c:pt>
                <c:pt idx="464">
                  <c:v>44295</c:v>
                </c:pt>
                <c:pt idx="465">
                  <c:v>44296</c:v>
                </c:pt>
                <c:pt idx="466">
                  <c:v>44297</c:v>
                </c:pt>
                <c:pt idx="467">
                  <c:v>44298</c:v>
                </c:pt>
                <c:pt idx="468">
                  <c:v>44299</c:v>
                </c:pt>
                <c:pt idx="469">
                  <c:v>44300</c:v>
                </c:pt>
                <c:pt idx="470">
                  <c:v>44301</c:v>
                </c:pt>
                <c:pt idx="471">
                  <c:v>44302</c:v>
                </c:pt>
                <c:pt idx="472">
                  <c:v>44303</c:v>
                </c:pt>
                <c:pt idx="473">
                  <c:v>44304</c:v>
                </c:pt>
                <c:pt idx="474">
                  <c:v>44305</c:v>
                </c:pt>
                <c:pt idx="475">
                  <c:v>44306</c:v>
                </c:pt>
                <c:pt idx="476">
                  <c:v>44307</c:v>
                </c:pt>
                <c:pt idx="477">
                  <c:v>44308</c:v>
                </c:pt>
                <c:pt idx="478">
                  <c:v>44309</c:v>
                </c:pt>
                <c:pt idx="479">
                  <c:v>44310</c:v>
                </c:pt>
                <c:pt idx="480">
                  <c:v>44311</c:v>
                </c:pt>
                <c:pt idx="481">
                  <c:v>44312</c:v>
                </c:pt>
                <c:pt idx="482">
                  <c:v>44313</c:v>
                </c:pt>
                <c:pt idx="483">
                  <c:v>44314</c:v>
                </c:pt>
                <c:pt idx="484">
                  <c:v>44315</c:v>
                </c:pt>
                <c:pt idx="485">
                  <c:v>44316</c:v>
                </c:pt>
                <c:pt idx="486">
                  <c:v>44317</c:v>
                </c:pt>
                <c:pt idx="487">
                  <c:v>44318</c:v>
                </c:pt>
                <c:pt idx="488">
                  <c:v>44319</c:v>
                </c:pt>
                <c:pt idx="489">
                  <c:v>44320</c:v>
                </c:pt>
                <c:pt idx="490">
                  <c:v>44321</c:v>
                </c:pt>
                <c:pt idx="491">
                  <c:v>44322</c:v>
                </c:pt>
                <c:pt idx="492">
                  <c:v>44323</c:v>
                </c:pt>
                <c:pt idx="493">
                  <c:v>44324</c:v>
                </c:pt>
                <c:pt idx="494">
                  <c:v>44325</c:v>
                </c:pt>
                <c:pt idx="495">
                  <c:v>44326</c:v>
                </c:pt>
                <c:pt idx="496">
                  <c:v>44327</c:v>
                </c:pt>
                <c:pt idx="497">
                  <c:v>44328</c:v>
                </c:pt>
                <c:pt idx="498">
                  <c:v>44329</c:v>
                </c:pt>
                <c:pt idx="499">
                  <c:v>44330</c:v>
                </c:pt>
                <c:pt idx="500">
                  <c:v>44331</c:v>
                </c:pt>
                <c:pt idx="501">
                  <c:v>44332</c:v>
                </c:pt>
                <c:pt idx="502">
                  <c:v>44333</c:v>
                </c:pt>
                <c:pt idx="503">
                  <c:v>44334</c:v>
                </c:pt>
                <c:pt idx="504">
                  <c:v>44335</c:v>
                </c:pt>
                <c:pt idx="505">
                  <c:v>44336</c:v>
                </c:pt>
                <c:pt idx="506">
                  <c:v>44337</c:v>
                </c:pt>
                <c:pt idx="507">
                  <c:v>44338</c:v>
                </c:pt>
                <c:pt idx="508">
                  <c:v>44339</c:v>
                </c:pt>
                <c:pt idx="509">
                  <c:v>44340</c:v>
                </c:pt>
                <c:pt idx="510">
                  <c:v>44341</c:v>
                </c:pt>
                <c:pt idx="511">
                  <c:v>44342</c:v>
                </c:pt>
                <c:pt idx="512">
                  <c:v>44343</c:v>
                </c:pt>
                <c:pt idx="513">
                  <c:v>44344</c:v>
                </c:pt>
                <c:pt idx="514">
                  <c:v>44345</c:v>
                </c:pt>
                <c:pt idx="515">
                  <c:v>44346</c:v>
                </c:pt>
                <c:pt idx="516">
                  <c:v>44347</c:v>
                </c:pt>
                <c:pt idx="517">
                  <c:v>44348</c:v>
                </c:pt>
                <c:pt idx="518">
                  <c:v>44349</c:v>
                </c:pt>
                <c:pt idx="519">
                  <c:v>44350</c:v>
                </c:pt>
                <c:pt idx="520">
                  <c:v>44351</c:v>
                </c:pt>
                <c:pt idx="521">
                  <c:v>44352</c:v>
                </c:pt>
                <c:pt idx="522">
                  <c:v>44353</c:v>
                </c:pt>
                <c:pt idx="523">
                  <c:v>44354</c:v>
                </c:pt>
                <c:pt idx="524">
                  <c:v>44355</c:v>
                </c:pt>
                <c:pt idx="525">
                  <c:v>44356</c:v>
                </c:pt>
                <c:pt idx="526">
                  <c:v>44357</c:v>
                </c:pt>
                <c:pt idx="527">
                  <c:v>44358</c:v>
                </c:pt>
                <c:pt idx="528">
                  <c:v>44359</c:v>
                </c:pt>
                <c:pt idx="529">
                  <c:v>44360</c:v>
                </c:pt>
                <c:pt idx="530">
                  <c:v>44361</c:v>
                </c:pt>
                <c:pt idx="531">
                  <c:v>44362</c:v>
                </c:pt>
                <c:pt idx="532">
                  <c:v>44363</c:v>
                </c:pt>
                <c:pt idx="533">
                  <c:v>44364</c:v>
                </c:pt>
                <c:pt idx="534">
                  <c:v>44365</c:v>
                </c:pt>
                <c:pt idx="535">
                  <c:v>44366</c:v>
                </c:pt>
                <c:pt idx="536">
                  <c:v>44367</c:v>
                </c:pt>
                <c:pt idx="537">
                  <c:v>44368</c:v>
                </c:pt>
                <c:pt idx="538">
                  <c:v>44369</c:v>
                </c:pt>
                <c:pt idx="539">
                  <c:v>44370</c:v>
                </c:pt>
                <c:pt idx="540">
                  <c:v>44371</c:v>
                </c:pt>
                <c:pt idx="541">
                  <c:v>44372</c:v>
                </c:pt>
                <c:pt idx="542">
                  <c:v>44373</c:v>
                </c:pt>
                <c:pt idx="543">
                  <c:v>44374</c:v>
                </c:pt>
                <c:pt idx="544">
                  <c:v>44375</c:v>
                </c:pt>
                <c:pt idx="545">
                  <c:v>44376</c:v>
                </c:pt>
                <c:pt idx="546">
                  <c:v>44377</c:v>
                </c:pt>
                <c:pt idx="547">
                  <c:v>44378</c:v>
                </c:pt>
                <c:pt idx="548">
                  <c:v>44379</c:v>
                </c:pt>
                <c:pt idx="549">
                  <c:v>44380</c:v>
                </c:pt>
                <c:pt idx="550">
                  <c:v>44381</c:v>
                </c:pt>
                <c:pt idx="551">
                  <c:v>44382</c:v>
                </c:pt>
                <c:pt idx="552">
                  <c:v>44383</c:v>
                </c:pt>
                <c:pt idx="553">
                  <c:v>44384</c:v>
                </c:pt>
                <c:pt idx="554">
                  <c:v>44385</c:v>
                </c:pt>
                <c:pt idx="555">
                  <c:v>44386</c:v>
                </c:pt>
                <c:pt idx="556">
                  <c:v>44387</c:v>
                </c:pt>
                <c:pt idx="557">
                  <c:v>44388</c:v>
                </c:pt>
                <c:pt idx="558">
                  <c:v>44389</c:v>
                </c:pt>
                <c:pt idx="559">
                  <c:v>44390</c:v>
                </c:pt>
                <c:pt idx="560">
                  <c:v>44391</c:v>
                </c:pt>
                <c:pt idx="561">
                  <c:v>44392</c:v>
                </c:pt>
                <c:pt idx="562">
                  <c:v>44393</c:v>
                </c:pt>
                <c:pt idx="563">
                  <c:v>44394</c:v>
                </c:pt>
                <c:pt idx="564">
                  <c:v>44395</c:v>
                </c:pt>
                <c:pt idx="565">
                  <c:v>44396</c:v>
                </c:pt>
                <c:pt idx="566">
                  <c:v>44397</c:v>
                </c:pt>
                <c:pt idx="567">
                  <c:v>44398</c:v>
                </c:pt>
                <c:pt idx="568">
                  <c:v>44399</c:v>
                </c:pt>
                <c:pt idx="569">
                  <c:v>44400</c:v>
                </c:pt>
                <c:pt idx="570">
                  <c:v>44401</c:v>
                </c:pt>
                <c:pt idx="571">
                  <c:v>44402</c:v>
                </c:pt>
                <c:pt idx="572">
                  <c:v>44403</c:v>
                </c:pt>
                <c:pt idx="573">
                  <c:v>44404</c:v>
                </c:pt>
                <c:pt idx="574">
                  <c:v>44405</c:v>
                </c:pt>
                <c:pt idx="575">
                  <c:v>44406</c:v>
                </c:pt>
                <c:pt idx="576">
                  <c:v>44407</c:v>
                </c:pt>
                <c:pt idx="577">
                  <c:v>44408</c:v>
                </c:pt>
                <c:pt idx="578">
                  <c:v>44409</c:v>
                </c:pt>
                <c:pt idx="579">
                  <c:v>44410</c:v>
                </c:pt>
                <c:pt idx="580">
                  <c:v>44411</c:v>
                </c:pt>
                <c:pt idx="581">
                  <c:v>44412</c:v>
                </c:pt>
                <c:pt idx="582">
                  <c:v>44413</c:v>
                </c:pt>
                <c:pt idx="583">
                  <c:v>44414</c:v>
                </c:pt>
                <c:pt idx="584">
                  <c:v>44415</c:v>
                </c:pt>
                <c:pt idx="585">
                  <c:v>44416</c:v>
                </c:pt>
                <c:pt idx="586">
                  <c:v>44417</c:v>
                </c:pt>
                <c:pt idx="587">
                  <c:v>44418</c:v>
                </c:pt>
                <c:pt idx="588">
                  <c:v>44419</c:v>
                </c:pt>
                <c:pt idx="589">
                  <c:v>44420</c:v>
                </c:pt>
                <c:pt idx="590">
                  <c:v>44421</c:v>
                </c:pt>
                <c:pt idx="591">
                  <c:v>44422</c:v>
                </c:pt>
                <c:pt idx="592">
                  <c:v>44423</c:v>
                </c:pt>
                <c:pt idx="593">
                  <c:v>44424</c:v>
                </c:pt>
                <c:pt idx="594">
                  <c:v>44425</c:v>
                </c:pt>
                <c:pt idx="595">
                  <c:v>44426</c:v>
                </c:pt>
                <c:pt idx="596">
                  <c:v>44427</c:v>
                </c:pt>
                <c:pt idx="597">
                  <c:v>44428</c:v>
                </c:pt>
                <c:pt idx="598">
                  <c:v>44429</c:v>
                </c:pt>
                <c:pt idx="599">
                  <c:v>44430</c:v>
                </c:pt>
                <c:pt idx="600">
                  <c:v>44431</c:v>
                </c:pt>
                <c:pt idx="601">
                  <c:v>44432</c:v>
                </c:pt>
                <c:pt idx="602">
                  <c:v>44433</c:v>
                </c:pt>
                <c:pt idx="603">
                  <c:v>44434</c:v>
                </c:pt>
                <c:pt idx="604">
                  <c:v>44435</c:v>
                </c:pt>
                <c:pt idx="605">
                  <c:v>44436</c:v>
                </c:pt>
                <c:pt idx="606">
                  <c:v>44437</c:v>
                </c:pt>
                <c:pt idx="607">
                  <c:v>44438</c:v>
                </c:pt>
                <c:pt idx="608">
                  <c:v>44439</c:v>
                </c:pt>
                <c:pt idx="609">
                  <c:v>44440</c:v>
                </c:pt>
              </c:numCache>
            </c:numRef>
          </c:xVal>
          <c:yVal>
            <c:numRef>
              <c:f>'2020 Actual Daily'!$B$2:$B$611</c:f>
              <c:numCache>
                <c:formatCode>#,##0</c:formatCode>
                <c:ptCount val="610"/>
                <c:pt idx="0">
                  <c:v>70064</c:v>
                </c:pt>
                <c:pt idx="1">
                  <c:v>70214</c:v>
                </c:pt>
                <c:pt idx="2">
                  <c:v>70333</c:v>
                </c:pt>
                <c:pt idx="3">
                  <c:v>70412</c:v>
                </c:pt>
                <c:pt idx="4">
                  <c:v>70432</c:v>
                </c:pt>
                <c:pt idx="5">
                  <c:v>70450</c:v>
                </c:pt>
                <c:pt idx="6">
                  <c:v>70460</c:v>
                </c:pt>
                <c:pt idx="7">
                  <c:v>70476</c:v>
                </c:pt>
                <c:pt idx="8">
                  <c:v>70603</c:v>
                </c:pt>
                <c:pt idx="9">
                  <c:v>70592</c:v>
                </c:pt>
                <c:pt idx="10">
                  <c:v>70605</c:v>
                </c:pt>
                <c:pt idx="11">
                  <c:v>70600</c:v>
                </c:pt>
                <c:pt idx="12">
                  <c:v>70639</c:v>
                </c:pt>
                <c:pt idx="13">
                  <c:v>70726</c:v>
                </c:pt>
                <c:pt idx="14">
                  <c:v>70741</c:v>
                </c:pt>
                <c:pt idx="15">
                  <c:v>71681</c:v>
                </c:pt>
                <c:pt idx="16">
                  <c:v>72179</c:v>
                </c:pt>
                <c:pt idx="17">
                  <c:v>72458</c:v>
                </c:pt>
                <c:pt idx="18">
                  <c:v>72625</c:v>
                </c:pt>
                <c:pt idx="19">
                  <c:v>72771</c:v>
                </c:pt>
                <c:pt idx="20">
                  <c:v>73253</c:v>
                </c:pt>
                <c:pt idx="21">
                  <c:v>73435</c:v>
                </c:pt>
                <c:pt idx="22">
                  <c:v>73860</c:v>
                </c:pt>
                <c:pt idx="23">
                  <c:v>74067</c:v>
                </c:pt>
                <c:pt idx="24">
                  <c:v>74242</c:v>
                </c:pt>
                <c:pt idx="25">
                  <c:v>74483</c:v>
                </c:pt>
                <c:pt idx="26">
                  <c:v>74628</c:v>
                </c:pt>
                <c:pt idx="27">
                  <c:v>74798</c:v>
                </c:pt>
                <c:pt idx="28">
                  <c:v>74912</c:v>
                </c:pt>
                <c:pt idx="29">
                  <c:v>75013</c:v>
                </c:pt>
                <c:pt idx="30">
                  <c:v>75073</c:v>
                </c:pt>
                <c:pt idx="31">
                  <c:v>75108</c:v>
                </c:pt>
                <c:pt idx="32">
                  <c:v>75133</c:v>
                </c:pt>
                <c:pt idx="33">
                  <c:v>75130</c:v>
                </c:pt>
                <c:pt idx="34">
                  <c:v>75154</c:v>
                </c:pt>
                <c:pt idx="35">
                  <c:v>75141</c:v>
                </c:pt>
                <c:pt idx="36">
                  <c:v>75103</c:v>
                </c:pt>
                <c:pt idx="37">
                  <c:v>75090</c:v>
                </c:pt>
                <c:pt idx="38">
                  <c:v>75074</c:v>
                </c:pt>
                <c:pt idx="39">
                  <c:v>75001</c:v>
                </c:pt>
                <c:pt idx="40">
                  <c:v>74975</c:v>
                </c:pt>
                <c:pt idx="41">
                  <c:v>74920</c:v>
                </c:pt>
                <c:pt idx="42">
                  <c:v>74871</c:v>
                </c:pt>
                <c:pt idx="43">
                  <c:v>74825</c:v>
                </c:pt>
                <c:pt idx="44">
                  <c:v>74786</c:v>
                </c:pt>
                <c:pt idx="45">
                  <c:v>74725</c:v>
                </c:pt>
                <c:pt idx="46">
                  <c:v>74467</c:v>
                </c:pt>
                <c:pt idx="47">
                  <c:v>74596</c:v>
                </c:pt>
                <c:pt idx="48">
                  <c:v>74538</c:v>
                </c:pt>
                <c:pt idx="49">
                  <c:v>74472</c:v>
                </c:pt>
                <c:pt idx="50">
                  <c:v>74385</c:v>
                </c:pt>
                <c:pt idx="51">
                  <c:v>74306</c:v>
                </c:pt>
                <c:pt idx="52">
                  <c:v>74243</c:v>
                </c:pt>
                <c:pt idx="53">
                  <c:v>74174</c:v>
                </c:pt>
                <c:pt idx="54">
                  <c:v>74078</c:v>
                </c:pt>
                <c:pt idx="55">
                  <c:v>73982</c:v>
                </c:pt>
                <c:pt idx="56">
                  <c:v>73925</c:v>
                </c:pt>
                <c:pt idx="57">
                  <c:v>73841</c:v>
                </c:pt>
                <c:pt idx="58">
                  <c:v>73750</c:v>
                </c:pt>
                <c:pt idx="59">
                  <c:v>73643</c:v>
                </c:pt>
                <c:pt idx="60">
                  <c:v>73567</c:v>
                </c:pt>
                <c:pt idx="61">
                  <c:v>73459</c:v>
                </c:pt>
                <c:pt idx="62">
                  <c:v>73397</c:v>
                </c:pt>
                <c:pt idx="63">
                  <c:v>73272</c:v>
                </c:pt>
                <c:pt idx="64">
                  <c:v>73170</c:v>
                </c:pt>
                <c:pt idx="65">
                  <c:v>73075</c:v>
                </c:pt>
                <c:pt idx="66">
                  <c:v>73036</c:v>
                </c:pt>
                <c:pt idx="67">
                  <c:v>72938</c:v>
                </c:pt>
                <c:pt idx="68">
                  <c:v>72850</c:v>
                </c:pt>
                <c:pt idx="69">
                  <c:v>72741</c:v>
                </c:pt>
                <c:pt idx="70">
                  <c:v>72624</c:v>
                </c:pt>
                <c:pt idx="71">
                  <c:v>72624</c:v>
                </c:pt>
                <c:pt idx="72">
                  <c:v>72436</c:v>
                </c:pt>
                <c:pt idx="73">
                  <c:v>72413</c:v>
                </c:pt>
                <c:pt idx="74">
                  <c:v>72411</c:v>
                </c:pt>
                <c:pt idx="75">
                  <c:v>72340</c:v>
                </c:pt>
                <c:pt idx="76">
                  <c:v>72204</c:v>
                </c:pt>
                <c:pt idx="77">
                  <c:v>72167</c:v>
                </c:pt>
                <c:pt idx="78">
                  <c:v>72100</c:v>
                </c:pt>
                <c:pt idx="79">
                  <c:v>72029</c:v>
                </c:pt>
                <c:pt idx="80">
                  <c:v>71954</c:v>
                </c:pt>
                <c:pt idx="81">
                  <c:v>71878</c:v>
                </c:pt>
                <c:pt idx="82">
                  <c:v>71683</c:v>
                </c:pt>
                <c:pt idx="83">
                  <c:v>71656</c:v>
                </c:pt>
                <c:pt idx="84">
                  <c:v>71580</c:v>
                </c:pt>
                <c:pt idx="85">
                  <c:v>71414</c:v>
                </c:pt>
                <c:pt idx="86">
                  <c:v>71315</c:v>
                </c:pt>
                <c:pt idx="87">
                  <c:v>71264</c:v>
                </c:pt>
                <c:pt idx="88">
                  <c:v>71264</c:v>
                </c:pt>
                <c:pt idx="89">
                  <c:v>71169</c:v>
                </c:pt>
                <c:pt idx="90">
                  <c:v>71080</c:v>
                </c:pt>
                <c:pt idx="91">
                  <c:v>70988</c:v>
                </c:pt>
                <c:pt idx="92">
                  <c:v>70909</c:v>
                </c:pt>
                <c:pt idx="93">
                  <c:v>70805</c:v>
                </c:pt>
                <c:pt idx="94">
                  <c:v>70895</c:v>
                </c:pt>
                <c:pt idx="95">
                  <c:v>70975</c:v>
                </c:pt>
                <c:pt idx="96">
                  <c:v>71031</c:v>
                </c:pt>
                <c:pt idx="97">
                  <c:v>71045</c:v>
                </c:pt>
                <c:pt idx="98">
                  <c:v>71043</c:v>
                </c:pt>
                <c:pt idx="99">
                  <c:v>71018</c:v>
                </c:pt>
                <c:pt idx="100">
                  <c:v>70978</c:v>
                </c:pt>
                <c:pt idx="101">
                  <c:v>70957</c:v>
                </c:pt>
                <c:pt idx="102">
                  <c:v>70917</c:v>
                </c:pt>
                <c:pt idx="103">
                  <c:v>70866</c:v>
                </c:pt>
                <c:pt idx="104">
                  <c:v>70797</c:v>
                </c:pt>
                <c:pt idx="105">
                  <c:v>70715</c:v>
                </c:pt>
                <c:pt idx="106">
                  <c:v>70647</c:v>
                </c:pt>
                <c:pt idx="107">
                  <c:v>70569</c:v>
                </c:pt>
                <c:pt idx="108">
                  <c:v>70504</c:v>
                </c:pt>
                <c:pt idx="109">
                  <c:v>70438</c:v>
                </c:pt>
                <c:pt idx="110">
                  <c:v>70358</c:v>
                </c:pt>
                <c:pt idx="111">
                  <c:v>70271</c:v>
                </c:pt>
                <c:pt idx="112">
                  <c:v>70193</c:v>
                </c:pt>
                <c:pt idx="113">
                  <c:v>70108</c:v>
                </c:pt>
                <c:pt idx="114">
                  <c:v>70009</c:v>
                </c:pt>
                <c:pt idx="115">
                  <c:v>69913</c:v>
                </c:pt>
                <c:pt idx="116">
                  <c:v>69798</c:v>
                </c:pt>
                <c:pt idx="117">
                  <c:v>69741</c:v>
                </c:pt>
                <c:pt idx="118">
                  <c:v>69607</c:v>
                </c:pt>
                <c:pt idx="119">
                  <c:v>69483</c:v>
                </c:pt>
                <c:pt idx="120">
                  <c:v>69411</c:v>
                </c:pt>
                <c:pt idx="121">
                  <c:v>69316</c:v>
                </c:pt>
                <c:pt idx="122">
                  <c:v>69207</c:v>
                </c:pt>
                <c:pt idx="123">
                  <c:v>69096</c:v>
                </c:pt>
                <c:pt idx="124">
                  <c:v>68967</c:v>
                </c:pt>
                <c:pt idx="125">
                  <c:v>68861</c:v>
                </c:pt>
                <c:pt idx="126">
                  <c:v>68732</c:v>
                </c:pt>
                <c:pt idx="127">
                  <c:v>68617</c:v>
                </c:pt>
                <c:pt idx="128">
                  <c:v>68533</c:v>
                </c:pt>
                <c:pt idx="129">
                  <c:v>68479</c:v>
                </c:pt>
                <c:pt idx="130">
                  <c:v>68418</c:v>
                </c:pt>
                <c:pt idx="131">
                  <c:v>68228</c:v>
                </c:pt>
                <c:pt idx="132">
                  <c:v>68191</c:v>
                </c:pt>
                <c:pt idx="133">
                  <c:v>68168</c:v>
                </c:pt>
                <c:pt idx="134">
                  <c:v>68099</c:v>
                </c:pt>
                <c:pt idx="135">
                  <c:v>67994</c:v>
                </c:pt>
                <c:pt idx="136">
                  <c:v>67927</c:v>
                </c:pt>
                <c:pt idx="137">
                  <c:v>67889</c:v>
                </c:pt>
                <c:pt idx="138">
                  <c:v>67888</c:v>
                </c:pt>
                <c:pt idx="139">
                  <c:v>67816</c:v>
                </c:pt>
                <c:pt idx="140">
                  <c:v>67718</c:v>
                </c:pt>
                <c:pt idx="141">
                  <c:v>67604</c:v>
                </c:pt>
                <c:pt idx="142">
                  <c:v>67498</c:v>
                </c:pt>
                <c:pt idx="143">
                  <c:v>67389</c:v>
                </c:pt>
                <c:pt idx="144">
                  <c:v>67294</c:v>
                </c:pt>
                <c:pt idx="145">
                  <c:v>67119</c:v>
                </c:pt>
                <c:pt idx="146">
                  <c:v>66994</c:v>
                </c:pt>
                <c:pt idx="147">
                  <c:v>66860</c:v>
                </c:pt>
                <c:pt idx="148">
                  <c:v>66729</c:v>
                </c:pt>
                <c:pt idx="149">
                  <c:v>66657</c:v>
                </c:pt>
                <c:pt idx="150">
                  <c:v>66569</c:v>
                </c:pt>
                <c:pt idx="151">
                  <c:v>66466</c:v>
                </c:pt>
                <c:pt idx="152">
                  <c:v>66345</c:v>
                </c:pt>
                <c:pt idx="153">
                  <c:v>66232</c:v>
                </c:pt>
                <c:pt idx="154">
                  <c:v>66101</c:v>
                </c:pt>
                <c:pt idx="155">
                  <c:v>66349</c:v>
                </c:pt>
                <c:pt idx="156">
                  <c:v>66181</c:v>
                </c:pt>
                <c:pt idx="157">
                  <c:v>66048</c:v>
                </c:pt>
                <c:pt idx="158">
                  <c:v>65918</c:v>
                </c:pt>
                <c:pt idx="159">
                  <c:v>65779</c:v>
                </c:pt>
                <c:pt idx="160">
                  <c:v>65643</c:v>
                </c:pt>
                <c:pt idx="161">
                  <c:v>65502</c:v>
                </c:pt>
                <c:pt idx="162">
                  <c:v>65384</c:v>
                </c:pt>
                <c:pt idx="163">
                  <c:v>65268</c:v>
                </c:pt>
                <c:pt idx="164">
                  <c:v>65152</c:v>
                </c:pt>
                <c:pt idx="165">
                  <c:v>65055</c:v>
                </c:pt>
                <c:pt idx="166">
                  <c:v>64923</c:v>
                </c:pt>
                <c:pt idx="167">
                  <c:v>64814</c:v>
                </c:pt>
                <c:pt idx="168">
                  <c:v>64713</c:v>
                </c:pt>
                <c:pt idx="169">
                  <c:v>64593</c:v>
                </c:pt>
                <c:pt idx="170">
                  <c:v>64481</c:v>
                </c:pt>
                <c:pt idx="171">
                  <c:v>64382</c:v>
                </c:pt>
                <c:pt idx="172">
                  <c:v>64280</c:v>
                </c:pt>
                <c:pt idx="173">
                  <c:v>64177</c:v>
                </c:pt>
                <c:pt idx="174">
                  <c:v>64064</c:v>
                </c:pt>
                <c:pt idx="175">
                  <c:v>63966</c:v>
                </c:pt>
                <c:pt idx="176">
                  <c:v>63871</c:v>
                </c:pt>
                <c:pt idx="177">
                  <c:v>63744</c:v>
                </c:pt>
                <c:pt idx="178">
                  <c:v>63638</c:v>
                </c:pt>
                <c:pt idx="179">
                  <c:v>63517</c:v>
                </c:pt>
                <c:pt idx="180">
                  <c:v>63410</c:v>
                </c:pt>
                <c:pt idx="181">
                  <c:v>63299</c:v>
                </c:pt>
                <c:pt idx="182">
                  <c:v>63175</c:v>
                </c:pt>
                <c:pt idx="183">
                  <c:v>63074</c:v>
                </c:pt>
                <c:pt idx="184">
                  <c:v>62969</c:v>
                </c:pt>
                <c:pt idx="185">
                  <c:v>62865</c:v>
                </c:pt>
                <c:pt idx="186">
                  <c:v>62723</c:v>
                </c:pt>
                <c:pt idx="187">
                  <c:v>62621</c:v>
                </c:pt>
                <c:pt idx="188">
                  <c:v>62503</c:v>
                </c:pt>
                <c:pt idx="189">
                  <c:v>62398</c:v>
                </c:pt>
                <c:pt idx="190">
                  <c:v>62290</c:v>
                </c:pt>
                <c:pt idx="191">
                  <c:v>62161</c:v>
                </c:pt>
                <c:pt idx="192">
                  <c:v>62062</c:v>
                </c:pt>
                <c:pt idx="193">
                  <c:v>61948</c:v>
                </c:pt>
                <c:pt idx="194">
                  <c:v>61823</c:v>
                </c:pt>
                <c:pt idx="195">
                  <c:v>61704</c:v>
                </c:pt>
                <c:pt idx="196">
                  <c:v>61595</c:v>
                </c:pt>
                <c:pt idx="197">
                  <c:v>61473</c:v>
                </c:pt>
                <c:pt idx="198">
                  <c:v>61365</c:v>
                </c:pt>
                <c:pt idx="199">
                  <c:v>61244</c:v>
                </c:pt>
                <c:pt idx="200">
                  <c:v>61134</c:v>
                </c:pt>
                <c:pt idx="201">
                  <c:v>61000</c:v>
                </c:pt>
                <c:pt idx="202">
                  <c:v>60782</c:v>
                </c:pt>
                <c:pt idx="203">
                  <c:v>60650</c:v>
                </c:pt>
                <c:pt idx="204">
                  <c:v>60507</c:v>
                </c:pt>
                <c:pt idx="205">
                  <c:v>60387</c:v>
                </c:pt>
                <c:pt idx="206">
                  <c:v>60286</c:v>
                </c:pt>
                <c:pt idx="207">
                  <c:v>60184</c:v>
                </c:pt>
                <c:pt idx="208">
                  <c:v>60055</c:v>
                </c:pt>
                <c:pt idx="209">
                  <c:v>59943</c:v>
                </c:pt>
                <c:pt idx="210">
                  <c:v>59850</c:v>
                </c:pt>
                <c:pt idx="211">
                  <c:v>59817</c:v>
                </c:pt>
                <c:pt idx="212">
                  <c:v>59773</c:v>
                </c:pt>
                <c:pt idx="213">
                  <c:v>59730</c:v>
                </c:pt>
                <c:pt idx="214">
                  <c:v>59691</c:v>
                </c:pt>
                <c:pt idx="215">
                  <c:v>59611</c:v>
                </c:pt>
                <c:pt idx="216">
                  <c:v>59260</c:v>
                </c:pt>
                <c:pt idx="217">
                  <c:v>59162</c:v>
                </c:pt>
                <c:pt idx="218">
                  <c:v>59031</c:v>
                </c:pt>
                <c:pt idx="219">
                  <c:v>58931</c:v>
                </c:pt>
                <c:pt idx="220">
                  <c:v>58834</c:v>
                </c:pt>
                <c:pt idx="221">
                  <c:v>58731</c:v>
                </c:pt>
                <c:pt idx="222">
                  <c:v>58613</c:v>
                </c:pt>
                <c:pt idx="223">
                  <c:v>58519</c:v>
                </c:pt>
                <c:pt idx="224">
                  <c:v>58396</c:v>
                </c:pt>
                <c:pt idx="225">
                  <c:v>58268</c:v>
                </c:pt>
                <c:pt idx="226">
                  <c:v>58148</c:v>
                </c:pt>
                <c:pt idx="227">
                  <c:v>57994</c:v>
                </c:pt>
                <c:pt idx="228">
                  <c:v>57896</c:v>
                </c:pt>
                <c:pt idx="229">
                  <c:v>57817</c:v>
                </c:pt>
                <c:pt idx="230">
                  <c:v>57722</c:v>
                </c:pt>
                <c:pt idx="231">
                  <c:v>57594</c:v>
                </c:pt>
                <c:pt idx="232">
                  <c:v>57056</c:v>
                </c:pt>
                <c:pt idx="233">
                  <c:v>57175</c:v>
                </c:pt>
                <c:pt idx="234">
                  <c:v>57056</c:v>
                </c:pt>
                <c:pt idx="235">
                  <c:v>56938</c:v>
                </c:pt>
                <c:pt idx="236">
                  <c:v>56802</c:v>
                </c:pt>
                <c:pt idx="237">
                  <c:v>56675</c:v>
                </c:pt>
                <c:pt idx="238">
                  <c:v>56551</c:v>
                </c:pt>
                <c:pt idx="239">
                  <c:v>56434</c:v>
                </c:pt>
                <c:pt idx="240">
                  <c:v>56321</c:v>
                </c:pt>
                <c:pt idx="241">
                  <c:v>56221</c:v>
                </c:pt>
                <c:pt idx="242">
                  <c:v>56099</c:v>
                </c:pt>
                <c:pt idx="243">
                  <c:v>55976</c:v>
                </c:pt>
                <c:pt idx="244">
                  <c:v>55878</c:v>
                </c:pt>
                <c:pt idx="245">
                  <c:v>55763</c:v>
                </c:pt>
                <c:pt idx="246">
                  <c:v>55871</c:v>
                </c:pt>
                <c:pt idx="247">
                  <c:v>55762</c:v>
                </c:pt>
                <c:pt idx="248">
                  <c:v>55643</c:v>
                </c:pt>
                <c:pt idx="249">
                  <c:v>55526</c:v>
                </c:pt>
                <c:pt idx="250">
                  <c:v>55396</c:v>
                </c:pt>
                <c:pt idx="251">
                  <c:v>55271</c:v>
                </c:pt>
                <c:pt idx="252">
                  <c:v>55154</c:v>
                </c:pt>
                <c:pt idx="253">
                  <c:v>54879</c:v>
                </c:pt>
                <c:pt idx="254">
                  <c:v>54778</c:v>
                </c:pt>
                <c:pt idx="255">
                  <c:v>54664</c:v>
                </c:pt>
                <c:pt idx="256">
                  <c:v>54556</c:v>
                </c:pt>
                <c:pt idx="257">
                  <c:v>54506</c:v>
                </c:pt>
                <c:pt idx="258">
                  <c:v>54397</c:v>
                </c:pt>
                <c:pt idx="259">
                  <c:v>54308</c:v>
                </c:pt>
                <c:pt idx="260">
                  <c:v>54186</c:v>
                </c:pt>
                <c:pt idx="261">
                  <c:v>54082</c:v>
                </c:pt>
                <c:pt idx="262">
                  <c:v>53960</c:v>
                </c:pt>
                <c:pt idx="263">
                  <c:v>53849</c:v>
                </c:pt>
                <c:pt idx="264">
                  <c:v>53723</c:v>
                </c:pt>
                <c:pt idx="265">
                  <c:v>53597</c:v>
                </c:pt>
                <c:pt idx="266">
                  <c:v>53484</c:v>
                </c:pt>
                <c:pt idx="267">
                  <c:v>53392</c:v>
                </c:pt>
                <c:pt idx="268">
                  <c:v>53280</c:v>
                </c:pt>
                <c:pt idx="269">
                  <c:v>53199</c:v>
                </c:pt>
                <c:pt idx="270">
                  <c:v>53116</c:v>
                </c:pt>
                <c:pt idx="271">
                  <c:v>52992</c:v>
                </c:pt>
                <c:pt idx="272">
                  <c:v>52899</c:v>
                </c:pt>
                <c:pt idx="273">
                  <c:v>52795</c:v>
                </c:pt>
                <c:pt idx="274">
                  <c:v>52692</c:v>
                </c:pt>
                <c:pt idx="275">
                  <c:v>52572</c:v>
                </c:pt>
                <c:pt idx="276">
                  <c:v>52464</c:v>
                </c:pt>
                <c:pt idx="277">
                  <c:v>52337</c:v>
                </c:pt>
                <c:pt idx="278">
                  <c:v>52231</c:v>
                </c:pt>
                <c:pt idx="279">
                  <c:v>52117</c:v>
                </c:pt>
                <c:pt idx="280">
                  <c:v>52009</c:v>
                </c:pt>
                <c:pt idx="281">
                  <c:v>52019</c:v>
                </c:pt>
                <c:pt idx="282">
                  <c:v>51926</c:v>
                </c:pt>
                <c:pt idx="283">
                  <c:v>51853</c:v>
                </c:pt>
                <c:pt idx="284">
                  <c:v>51748</c:v>
                </c:pt>
                <c:pt idx="285">
                  <c:v>51605</c:v>
                </c:pt>
                <c:pt idx="286">
                  <c:v>51496</c:v>
                </c:pt>
                <c:pt idx="287">
                  <c:v>51384</c:v>
                </c:pt>
                <c:pt idx="288">
                  <c:v>51270</c:v>
                </c:pt>
                <c:pt idx="289">
                  <c:v>51166</c:v>
                </c:pt>
                <c:pt idx="290">
                  <c:v>51061</c:v>
                </c:pt>
                <c:pt idx="291">
                  <c:v>50993</c:v>
                </c:pt>
                <c:pt idx="292">
                  <c:v>50894</c:v>
                </c:pt>
                <c:pt idx="293">
                  <c:v>50801</c:v>
                </c:pt>
                <c:pt idx="294">
                  <c:v>50716</c:v>
                </c:pt>
                <c:pt idx="295">
                  <c:v>50616</c:v>
                </c:pt>
                <c:pt idx="296">
                  <c:v>50523</c:v>
                </c:pt>
                <c:pt idx="297">
                  <c:v>50433</c:v>
                </c:pt>
                <c:pt idx="298">
                  <c:v>50359</c:v>
                </c:pt>
                <c:pt idx="299">
                  <c:v>50326</c:v>
                </c:pt>
                <c:pt idx="300">
                  <c:v>50099</c:v>
                </c:pt>
                <c:pt idx="301">
                  <c:v>49994</c:v>
                </c:pt>
                <c:pt idx="302">
                  <c:v>49878</c:v>
                </c:pt>
                <c:pt idx="303">
                  <c:v>49795</c:v>
                </c:pt>
                <c:pt idx="304">
                  <c:v>49742</c:v>
                </c:pt>
                <c:pt idx="305">
                  <c:v>49655</c:v>
                </c:pt>
                <c:pt idx="306">
                  <c:v>49565</c:v>
                </c:pt>
                <c:pt idx="307">
                  <c:v>49474</c:v>
                </c:pt>
                <c:pt idx="308">
                  <c:v>49380</c:v>
                </c:pt>
                <c:pt idx="309">
                  <c:v>49124</c:v>
                </c:pt>
                <c:pt idx="310">
                  <c:v>49032</c:v>
                </c:pt>
                <c:pt idx="311">
                  <c:v>48937</c:v>
                </c:pt>
                <c:pt idx="312">
                  <c:v>48854</c:v>
                </c:pt>
                <c:pt idx="313">
                  <c:v>48767</c:v>
                </c:pt>
                <c:pt idx="314">
                  <c:v>48671</c:v>
                </c:pt>
                <c:pt idx="315">
                  <c:v>48586</c:v>
                </c:pt>
                <c:pt idx="316">
                  <c:v>48494</c:v>
                </c:pt>
                <c:pt idx="317">
                  <c:v>48525</c:v>
                </c:pt>
                <c:pt idx="318">
                  <c:v>48434</c:v>
                </c:pt>
                <c:pt idx="319">
                  <c:v>48301</c:v>
                </c:pt>
                <c:pt idx="320">
                  <c:v>48257</c:v>
                </c:pt>
                <c:pt idx="321">
                  <c:v>48366</c:v>
                </c:pt>
                <c:pt idx="322">
                  <c:v>48333</c:v>
                </c:pt>
                <c:pt idx="323">
                  <c:v>48253</c:v>
                </c:pt>
                <c:pt idx="324">
                  <c:v>48170</c:v>
                </c:pt>
                <c:pt idx="325">
                  <c:v>48092</c:v>
                </c:pt>
                <c:pt idx="326">
                  <c:v>48006</c:v>
                </c:pt>
                <c:pt idx="327">
                  <c:v>47916</c:v>
                </c:pt>
                <c:pt idx="328">
                  <c:v>47838</c:v>
                </c:pt>
                <c:pt idx="329">
                  <c:v>47756</c:v>
                </c:pt>
                <c:pt idx="330">
                  <c:v>47659</c:v>
                </c:pt>
                <c:pt idx="331">
                  <c:v>47567</c:v>
                </c:pt>
                <c:pt idx="332">
                  <c:v>47473</c:v>
                </c:pt>
                <c:pt idx="333">
                  <c:v>47378</c:v>
                </c:pt>
                <c:pt idx="334">
                  <c:v>47285</c:v>
                </c:pt>
                <c:pt idx="335">
                  <c:v>47161</c:v>
                </c:pt>
                <c:pt idx="336">
                  <c:v>47040</c:v>
                </c:pt>
                <c:pt idx="337">
                  <c:v>46930</c:v>
                </c:pt>
                <c:pt idx="338">
                  <c:v>46845</c:v>
                </c:pt>
                <c:pt idx="339">
                  <c:v>46765</c:v>
                </c:pt>
                <c:pt idx="340">
                  <c:v>46669</c:v>
                </c:pt>
                <c:pt idx="341">
                  <c:v>46556</c:v>
                </c:pt>
                <c:pt idx="342">
                  <c:v>46525</c:v>
                </c:pt>
                <c:pt idx="343">
                  <c:v>46416</c:v>
                </c:pt>
                <c:pt idx="344">
                  <c:v>46326</c:v>
                </c:pt>
                <c:pt idx="345">
                  <c:v>46248</c:v>
                </c:pt>
                <c:pt idx="346">
                  <c:v>46183</c:v>
                </c:pt>
                <c:pt idx="347">
                  <c:v>46250</c:v>
                </c:pt>
                <c:pt idx="348">
                  <c:v>46155</c:v>
                </c:pt>
                <c:pt idx="349">
                  <c:v>46200</c:v>
                </c:pt>
                <c:pt idx="350">
                  <c:v>46164</c:v>
                </c:pt>
                <c:pt idx="351">
                  <c:v>46191</c:v>
                </c:pt>
                <c:pt idx="352">
                  <c:v>46153</c:v>
                </c:pt>
                <c:pt idx="353">
                  <c:v>46089</c:v>
                </c:pt>
                <c:pt idx="354">
                  <c:v>46030</c:v>
                </c:pt>
                <c:pt idx="355">
                  <c:v>45954</c:v>
                </c:pt>
                <c:pt idx="356">
                  <c:v>45897</c:v>
                </c:pt>
                <c:pt idx="357">
                  <c:v>45837</c:v>
                </c:pt>
                <c:pt idx="358">
                  <c:v>45770</c:v>
                </c:pt>
                <c:pt idx="359">
                  <c:v>45927</c:v>
                </c:pt>
                <c:pt idx="360">
                  <c:v>45936</c:v>
                </c:pt>
                <c:pt idx="361">
                  <c:v>45887</c:v>
                </c:pt>
                <c:pt idx="362">
                  <c:v>45826</c:v>
                </c:pt>
                <c:pt idx="363">
                  <c:v>45795</c:v>
                </c:pt>
                <c:pt idx="364">
                  <c:v>45771</c:v>
                </c:pt>
                <c:pt idx="365">
                  <c:v>45718</c:v>
                </c:pt>
                <c:pt idx="366">
                  <c:v>45654</c:v>
                </c:pt>
                <c:pt idx="367">
                  <c:v>45600</c:v>
                </c:pt>
                <c:pt idx="368">
                  <c:v>45513</c:v>
                </c:pt>
                <c:pt idx="369">
                  <c:v>45661</c:v>
                </c:pt>
                <c:pt idx="370">
                  <c:v>45628</c:v>
                </c:pt>
                <c:pt idx="371">
                  <c:v>45567</c:v>
                </c:pt>
                <c:pt idx="372">
                  <c:v>45548</c:v>
                </c:pt>
                <c:pt idx="373">
                  <c:v>45499</c:v>
                </c:pt>
                <c:pt idx="374">
                  <c:v>45431</c:v>
                </c:pt>
                <c:pt idx="375">
                  <c:v>45369</c:v>
                </c:pt>
                <c:pt idx="376">
                  <c:v>45298</c:v>
                </c:pt>
                <c:pt idx="377">
                  <c:v>45223</c:v>
                </c:pt>
                <c:pt idx="378">
                  <c:v>45154</c:v>
                </c:pt>
                <c:pt idx="379">
                  <c:v>45085</c:v>
                </c:pt>
                <c:pt idx="380">
                  <c:v>45009</c:v>
                </c:pt>
                <c:pt idx="381">
                  <c:v>44937</c:v>
                </c:pt>
                <c:pt idx="382">
                  <c:v>44877</c:v>
                </c:pt>
                <c:pt idx="383">
                  <c:v>44784</c:v>
                </c:pt>
                <c:pt idx="384">
                  <c:v>44736</c:v>
                </c:pt>
                <c:pt idx="385">
                  <c:v>44628</c:v>
                </c:pt>
                <c:pt idx="386">
                  <c:v>44572</c:v>
                </c:pt>
                <c:pt idx="387">
                  <c:v>44553</c:v>
                </c:pt>
                <c:pt idx="388">
                  <c:v>44485</c:v>
                </c:pt>
                <c:pt idx="389">
                  <c:v>44415</c:v>
                </c:pt>
                <c:pt idx="390">
                  <c:v>44392</c:v>
                </c:pt>
                <c:pt idx="391">
                  <c:v>44606</c:v>
                </c:pt>
                <c:pt idx="392">
                  <c:v>44923</c:v>
                </c:pt>
                <c:pt idx="393">
                  <c:v>45198</c:v>
                </c:pt>
                <c:pt idx="394">
                  <c:v>45264</c:v>
                </c:pt>
                <c:pt idx="395">
                  <c:v>45261</c:v>
                </c:pt>
                <c:pt idx="396">
                  <c:v>45236</c:v>
                </c:pt>
                <c:pt idx="397">
                  <c:v>45275</c:v>
                </c:pt>
                <c:pt idx="398">
                  <c:v>45518</c:v>
                </c:pt>
                <c:pt idx="399">
                  <c:v>45581</c:v>
                </c:pt>
                <c:pt idx="400">
                  <c:v>45607</c:v>
                </c:pt>
                <c:pt idx="401">
                  <c:v>45595</c:v>
                </c:pt>
                <c:pt idx="402">
                  <c:v>45577</c:v>
                </c:pt>
                <c:pt idx="403">
                  <c:v>45544</c:v>
                </c:pt>
                <c:pt idx="404">
                  <c:v>45510</c:v>
                </c:pt>
                <c:pt idx="405">
                  <c:v>45472</c:v>
                </c:pt>
                <c:pt idx="406">
                  <c:v>45432</c:v>
                </c:pt>
                <c:pt idx="407">
                  <c:v>45466</c:v>
                </c:pt>
                <c:pt idx="408">
                  <c:v>45465</c:v>
                </c:pt>
                <c:pt idx="409">
                  <c:v>45462</c:v>
                </c:pt>
                <c:pt idx="410">
                  <c:v>45459</c:v>
                </c:pt>
                <c:pt idx="411">
                  <c:v>45488</c:v>
                </c:pt>
                <c:pt idx="412">
                  <c:v>45459</c:v>
                </c:pt>
                <c:pt idx="413">
                  <c:v>45463</c:v>
                </c:pt>
                <c:pt idx="414">
                  <c:v>45433</c:v>
                </c:pt>
                <c:pt idx="415">
                  <c:v>45427</c:v>
                </c:pt>
                <c:pt idx="416">
                  <c:v>45399</c:v>
                </c:pt>
                <c:pt idx="417">
                  <c:v>45355</c:v>
                </c:pt>
                <c:pt idx="418">
                  <c:v>45300</c:v>
                </c:pt>
                <c:pt idx="419">
                  <c:v>45237</c:v>
                </c:pt>
                <c:pt idx="420">
                  <c:v>45194</c:v>
                </c:pt>
                <c:pt idx="421">
                  <c:v>45117</c:v>
                </c:pt>
                <c:pt idx="422">
                  <c:v>45060</c:v>
                </c:pt>
                <c:pt idx="423">
                  <c:v>44996</c:v>
                </c:pt>
                <c:pt idx="424">
                  <c:v>44930</c:v>
                </c:pt>
                <c:pt idx="425">
                  <c:v>44898</c:v>
                </c:pt>
                <c:pt idx="426">
                  <c:v>44844</c:v>
                </c:pt>
                <c:pt idx="427">
                  <c:v>44803</c:v>
                </c:pt>
                <c:pt idx="428">
                  <c:v>44729</c:v>
                </c:pt>
                <c:pt idx="429">
                  <c:v>44689</c:v>
                </c:pt>
                <c:pt idx="430">
                  <c:v>44601</c:v>
                </c:pt>
                <c:pt idx="431">
                  <c:v>44527</c:v>
                </c:pt>
                <c:pt idx="432">
                  <c:v>44455</c:v>
                </c:pt>
                <c:pt idx="433">
                  <c:v>44407</c:v>
                </c:pt>
                <c:pt idx="434">
                  <c:v>44386</c:v>
                </c:pt>
                <c:pt idx="435">
                  <c:v>44334</c:v>
                </c:pt>
                <c:pt idx="436">
                  <c:v>44259</c:v>
                </c:pt>
                <c:pt idx="437">
                  <c:v>44184</c:v>
                </c:pt>
                <c:pt idx="438">
                  <c:v>44171</c:v>
                </c:pt>
                <c:pt idx="439">
                  <c:v>44133</c:v>
                </c:pt>
                <c:pt idx="440">
                  <c:v>44084</c:v>
                </c:pt>
                <c:pt idx="441">
                  <c:v>44024</c:v>
                </c:pt>
                <c:pt idx="442">
                  <c:v>44198</c:v>
                </c:pt>
                <c:pt idx="443">
                  <c:v>44259</c:v>
                </c:pt>
                <c:pt idx="444">
                  <c:v>44303</c:v>
                </c:pt>
                <c:pt idx="445">
                  <c:v>44293</c:v>
                </c:pt>
                <c:pt idx="446">
                  <c:v>44245</c:v>
                </c:pt>
                <c:pt idx="447">
                  <c:v>44210</c:v>
                </c:pt>
                <c:pt idx="448">
                  <c:v>44108</c:v>
                </c:pt>
                <c:pt idx="449">
                  <c:v>44054</c:v>
                </c:pt>
                <c:pt idx="450">
                  <c:v>43942</c:v>
                </c:pt>
                <c:pt idx="451">
                  <c:v>43845</c:v>
                </c:pt>
                <c:pt idx="452">
                  <c:v>43791</c:v>
                </c:pt>
                <c:pt idx="453">
                  <c:v>43665</c:v>
                </c:pt>
                <c:pt idx="454">
                  <c:v>43557</c:v>
                </c:pt>
                <c:pt idx="455">
                  <c:v>43447</c:v>
                </c:pt>
                <c:pt idx="456">
                  <c:v>43385</c:v>
                </c:pt>
                <c:pt idx="457">
                  <c:v>43253</c:v>
                </c:pt>
                <c:pt idx="458">
                  <c:v>43172</c:v>
                </c:pt>
                <c:pt idx="459">
                  <c:v>43066</c:v>
                </c:pt>
                <c:pt idx="460">
                  <c:v>42956</c:v>
                </c:pt>
                <c:pt idx="461">
                  <c:v>42813</c:v>
                </c:pt>
                <c:pt idx="462">
                  <c:v>42727</c:v>
                </c:pt>
                <c:pt idx="463">
                  <c:v>42680</c:v>
                </c:pt>
                <c:pt idx="464">
                  <c:v>42598</c:v>
                </c:pt>
                <c:pt idx="465">
                  <c:v>42560</c:v>
                </c:pt>
                <c:pt idx="466">
                  <c:v>42514</c:v>
                </c:pt>
                <c:pt idx="467">
                  <c:v>42473</c:v>
                </c:pt>
                <c:pt idx="468">
                  <c:v>42164</c:v>
                </c:pt>
                <c:pt idx="469">
                  <c:v>42074</c:v>
                </c:pt>
                <c:pt idx="470">
                  <c:v>41962</c:v>
                </c:pt>
                <c:pt idx="471">
                  <c:v>41845</c:v>
                </c:pt>
                <c:pt idx="472">
                  <c:v>41730</c:v>
                </c:pt>
                <c:pt idx="473">
                  <c:v>41617</c:v>
                </c:pt>
                <c:pt idx="474">
                  <c:v>41502</c:v>
                </c:pt>
                <c:pt idx="475">
                  <c:v>41374</c:v>
                </c:pt>
                <c:pt idx="476">
                  <c:v>41246</c:v>
                </c:pt>
                <c:pt idx="477">
                  <c:v>41154</c:v>
                </c:pt>
                <c:pt idx="478">
                  <c:v>41102</c:v>
                </c:pt>
                <c:pt idx="479">
                  <c:v>41063</c:v>
                </c:pt>
                <c:pt idx="480">
                  <c:v>40756</c:v>
                </c:pt>
                <c:pt idx="481">
                  <c:v>40662</c:v>
                </c:pt>
                <c:pt idx="482">
                  <c:v>40544</c:v>
                </c:pt>
                <c:pt idx="483">
                  <c:v>40458</c:v>
                </c:pt>
                <c:pt idx="484">
                  <c:v>40365</c:v>
                </c:pt>
                <c:pt idx="485">
                  <c:v>40258</c:v>
                </c:pt>
                <c:pt idx="486">
                  <c:v>40167</c:v>
                </c:pt>
                <c:pt idx="487">
                  <c:v>40092</c:v>
                </c:pt>
                <c:pt idx="488">
                  <c:v>40012</c:v>
                </c:pt>
                <c:pt idx="489">
                  <c:v>39920</c:v>
                </c:pt>
                <c:pt idx="490">
                  <c:v>39840</c:v>
                </c:pt>
                <c:pt idx="491">
                  <c:v>39760</c:v>
                </c:pt>
                <c:pt idx="492">
                  <c:v>39680</c:v>
                </c:pt>
                <c:pt idx="493">
                  <c:v>39583</c:v>
                </c:pt>
                <c:pt idx="494">
                  <c:v>39510</c:v>
                </c:pt>
                <c:pt idx="495">
                  <c:v>39415</c:v>
                </c:pt>
                <c:pt idx="496">
                  <c:v>39320</c:v>
                </c:pt>
                <c:pt idx="497">
                  <c:v>39233</c:v>
                </c:pt>
                <c:pt idx="498">
                  <c:v>39185</c:v>
                </c:pt>
                <c:pt idx="499">
                  <c:v>39109</c:v>
                </c:pt>
                <c:pt idx="500">
                  <c:v>39000</c:v>
                </c:pt>
                <c:pt idx="501">
                  <c:v>38919</c:v>
                </c:pt>
                <c:pt idx="502">
                  <c:v>38850</c:v>
                </c:pt>
                <c:pt idx="503">
                  <c:v>38777</c:v>
                </c:pt>
                <c:pt idx="504">
                  <c:v>38669</c:v>
                </c:pt>
                <c:pt idx="505">
                  <c:v>38563</c:v>
                </c:pt>
                <c:pt idx="506">
                  <c:v>38437</c:v>
                </c:pt>
                <c:pt idx="507">
                  <c:v>38354</c:v>
                </c:pt>
                <c:pt idx="508">
                  <c:v>38255</c:v>
                </c:pt>
                <c:pt idx="509">
                  <c:v>38168</c:v>
                </c:pt>
                <c:pt idx="510">
                  <c:v>38084</c:v>
                </c:pt>
                <c:pt idx="511">
                  <c:v>38000</c:v>
                </c:pt>
                <c:pt idx="512">
                  <c:v>37911</c:v>
                </c:pt>
                <c:pt idx="513">
                  <c:v>37824</c:v>
                </c:pt>
                <c:pt idx="514">
                  <c:v>37742</c:v>
                </c:pt>
                <c:pt idx="515">
                  <c:v>37664</c:v>
                </c:pt>
                <c:pt idx="516">
                  <c:v>37592</c:v>
                </c:pt>
                <c:pt idx="517">
                  <c:v>37519</c:v>
                </c:pt>
                <c:pt idx="518">
                  <c:v>37436</c:v>
                </c:pt>
                <c:pt idx="519">
                  <c:v>37358</c:v>
                </c:pt>
                <c:pt idx="520">
                  <c:v>37268</c:v>
                </c:pt>
                <c:pt idx="521">
                  <c:v>37173</c:v>
                </c:pt>
                <c:pt idx="522">
                  <c:v>37080</c:v>
                </c:pt>
                <c:pt idx="523">
                  <c:v>36990</c:v>
                </c:pt>
                <c:pt idx="524">
                  <c:v>36884</c:v>
                </c:pt>
                <c:pt idx="525">
                  <c:v>36795</c:v>
                </c:pt>
                <c:pt idx="526">
                  <c:v>36710</c:v>
                </c:pt>
                <c:pt idx="527">
                  <c:v>36617</c:v>
                </c:pt>
                <c:pt idx="528">
                  <c:v>36528</c:v>
                </c:pt>
                <c:pt idx="529">
                  <c:v>36445</c:v>
                </c:pt>
                <c:pt idx="530">
                  <c:v>36362</c:v>
                </c:pt>
                <c:pt idx="531">
                  <c:v>36266</c:v>
                </c:pt>
                <c:pt idx="532">
                  <c:v>36181</c:v>
                </c:pt>
                <c:pt idx="533">
                  <c:v>36085</c:v>
                </c:pt>
                <c:pt idx="534">
                  <c:v>36009</c:v>
                </c:pt>
                <c:pt idx="535">
                  <c:v>35935</c:v>
                </c:pt>
                <c:pt idx="536">
                  <c:v>35881</c:v>
                </c:pt>
                <c:pt idx="537">
                  <c:v>35800</c:v>
                </c:pt>
                <c:pt idx="538">
                  <c:v>35720</c:v>
                </c:pt>
                <c:pt idx="539">
                  <c:v>35650</c:v>
                </c:pt>
                <c:pt idx="540">
                  <c:v>35570</c:v>
                </c:pt>
                <c:pt idx="541">
                  <c:v>35499</c:v>
                </c:pt>
                <c:pt idx="542">
                  <c:v>35443</c:v>
                </c:pt>
                <c:pt idx="543">
                  <c:v>35398</c:v>
                </c:pt>
                <c:pt idx="544">
                  <c:v>35346</c:v>
                </c:pt>
                <c:pt idx="545">
                  <c:v>35285</c:v>
                </c:pt>
                <c:pt idx="546">
                  <c:v>35209</c:v>
                </c:pt>
                <c:pt idx="547">
                  <c:v>35122</c:v>
                </c:pt>
                <c:pt idx="548">
                  <c:v>35001</c:v>
                </c:pt>
                <c:pt idx="549">
                  <c:v>34903</c:v>
                </c:pt>
                <c:pt idx="550">
                  <c:v>34823</c:v>
                </c:pt>
                <c:pt idx="551">
                  <c:v>34740</c:v>
                </c:pt>
                <c:pt idx="552">
                  <c:v>34643</c:v>
                </c:pt>
                <c:pt idx="553">
                  <c:v>34550</c:v>
                </c:pt>
                <c:pt idx="554">
                  <c:v>34459</c:v>
                </c:pt>
                <c:pt idx="555">
                  <c:v>34378</c:v>
                </c:pt>
                <c:pt idx="556">
                  <c:v>34293</c:v>
                </c:pt>
                <c:pt idx="557">
                  <c:v>34222</c:v>
                </c:pt>
                <c:pt idx="558">
                  <c:v>34135</c:v>
                </c:pt>
                <c:pt idx="559">
                  <c:v>34054</c:v>
                </c:pt>
                <c:pt idx="560">
                  <c:v>33975</c:v>
                </c:pt>
                <c:pt idx="561">
                  <c:v>33887</c:v>
                </c:pt>
                <c:pt idx="562">
                  <c:v>33794</c:v>
                </c:pt>
                <c:pt idx="563">
                  <c:v>33708</c:v>
                </c:pt>
                <c:pt idx="564">
                  <c:v>33631</c:v>
                </c:pt>
                <c:pt idx="565">
                  <c:v>33561</c:v>
                </c:pt>
                <c:pt idx="566">
                  <c:v>33482</c:v>
                </c:pt>
                <c:pt idx="567">
                  <c:v>33396</c:v>
                </c:pt>
                <c:pt idx="568">
                  <c:v>33312</c:v>
                </c:pt>
                <c:pt idx="569">
                  <c:v>33221</c:v>
                </c:pt>
                <c:pt idx="570">
                  <c:v>33136</c:v>
                </c:pt>
                <c:pt idx="571">
                  <c:v>33052</c:v>
                </c:pt>
                <c:pt idx="572">
                  <c:v>32958</c:v>
                </c:pt>
                <c:pt idx="573">
                  <c:v>32877</c:v>
                </c:pt>
                <c:pt idx="574">
                  <c:v>32787</c:v>
                </c:pt>
                <c:pt idx="575">
                  <c:v>32717</c:v>
                </c:pt>
                <c:pt idx="576">
                  <c:v>32626</c:v>
                </c:pt>
                <c:pt idx="577">
                  <c:v>32549</c:v>
                </c:pt>
                <c:pt idx="578">
                  <c:v>32463</c:v>
                </c:pt>
                <c:pt idx="579">
                  <c:v>32373</c:v>
                </c:pt>
                <c:pt idx="580">
                  <c:v>32284</c:v>
                </c:pt>
                <c:pt idx="581">
                  <c:v>32198</c:v>
                </c:pt>
                <c:pt idx="582">
                  <c:v>32129</c:v>
                </c:pt>
                <c:pt idx="583">
                  <c:v>32042</c:v>
                </c:pt>
                <c:pt idx="584">
                  <c:v>31959</c:v>
                </c:pt>
                <c:pt idx="585">
                  <c:v>31900</c:v>
                </c:pt>
                <c:pt idx="586">
                  <c:v>31768</c:v>
                </c:pt>
                <c:pt idx="587">
                  <c:v>31674</c:v>
                </c:pt>
                <c:pt idx="588">
                  <c:v>31603</c:v>
                </c:pt>
                <c:pt idx="589">
                  <c:v>31520</c:v>
                </c:pt>
                <c:pt idx="590">
                  <c:v>31447</c:v>
                </c:pt>
                <c:pt idx="591">
                  <c:v>31383</c:v>
                </c:pt>
                <c:pt idx="592">
                  <c:v>31273</c:v>
                </c:pt>
                <c:pt idx="593">
                  <c:v>31208</c:v>
                </c:pt>
                <c:pt idx="594">
                  <c:v>31128</c:v>
                </c:pt>
                <c:pt idx="595">
                  <c:v>31017</c:v>
                </c:pt>
                <c:pt idx="596">
                  <c:v>30952</c:v>
                </c:pt>
                <c:pt idx="597">
                  <c:v>30858</c:v>
                </c:pt>
                <c:pt idx="598">
                  <c:v>30769</c:v>
                </c:pt>
                <c:pt idx="599">
                  <c:v>30658</c:v>
                </c:pt>
                <c:pt idx="600">
                  <c:v>30570</c:v>
                </c:pt>
                <c:pt idx="601">
                  <c:v>30467</c:v>
                </c:pt>
                <c:pt idx="602">
                  <c:v>30374</c:v>
                </c:pt>
                <c:pt idx="603">
                  <c:v>30281</c:v>
                </c:pt>
                <c:pt idx="604">
                  <c:v>30158</c:v>
                </c:pt>
                <c:pt idx="605">
                  <c:v>30050</c:v>
                </c:pt>
                <c:pt idx="606">
                  <c:v>29951</c:v>
                </c:pt>
                <c:pt idx="607">
                  <c:v>29857</c:v>
                </c:pt>
                <c:pt idx="608">
                  <c:v>29751</c:v>
                </c:pt>
                <c:pt idx="609">
                  <c:v>29636</c:v>
                </c:pt>
              </c:numCache>
            </c:numRef>
          </c:yVal>
          <c:smooth val="1"/>
          <c:extLst>
            <c:ext xmlns:c16="http://schemas.microsoft.com/office/drawing/2014/chart" uri="{C3380CC4-5D6E-409C-BE32-E72D297353CC}">
              <c16:uniqueId val="{00000008-CE4A-4FE2-B39F-551FC8C8553C}"/>
            </c:ext>
          </c:extLst>
        </c:ser>
        <c:dLbls>
          <c:showLegendKey val="0"/>
          <c:showVal val="0"/>
          <c:showCatName val="0"/>
          <c:showSerName val="0"/>
          <c:showPercent val="0"/>
          <c:showBubbleSize val="0"/>
        </c:dLbls>
        <c:axId val="2032836224"/>
        <c:axId val="2043144688"/>
        <c:extLst>
          <c:ext xmlns:c15="http://schemas.microsoft.com/office/drawing/2012/chart" uri="{02D57815-91ED-43cb-92C2-25804820EDAC}">
            <c15:filteredScatterSeries>
              <c15:ser>
                <c:idx val="1"/>
                <c:order val="0"/>
                <c:tx>
                  <c:strRef>
                    <c:extLst>
                      <c:ext uri="{02D57815-91ED-43cb-92C2-25804820EDAC}">
                        <c15:formulaRef>
                          <c15:sqref>'Calcs - Unconstrained'!$A$30</c15:sqref>
                        </c15:formulaRef>
                      </c:ext>
                    </c:extLst>
                    <c:strCache>
                      <c:ptCount val="1"/>
                      <c:pt idx="0">
                        <c:v>150% Average Rain</c:v>
                      </c:pt>
                    </c:strCache>
                  </c:strRef>
                </c:tx>
                <c:spPr>
                  <a:ln w="25400" cap="rnd">
                    <a:solidFill>
                      <a:srgbClr val="7030A0"/>
                    </a:solidFill>
                    <a:prstDash val="sysDash"/>
                    <a:round/>
                  </a:ln>
                  <a:effectLst/>
                </c:spPr>
                <c:marker>
                  <c:symbol val="none"/>
                </c:marker>
                <c:xVal>
                  <c:numRef>
                    <c:extLst>
                      <c:ext uri="{02D57815-91ED-43cb-92C2-25804820EDAC}">
                        <c15:formulaRef>
                          <c15:sqref>'Calcs - Unconstrained'!$A$42:$A$68</c15:sqref>
                        </c15:formulaRef>
                      </c:ext>
                    </c:extLst>
                    <c:numCache>
                      <c:formatCode>d\-mmm\-yy</c:formatCode>
                      <c:ptCount val="27"/>
                      <c:pt idx="0">
                        <c:v>44136</c:v>
                      </c:pt>
                      <c:pt idx="1">
                        <c:v>44166</c:v>
                      </c:pt>
                      <c:pt idx="2">
                        <c:v>44197</c:v>
                      </c:pt>
                      <c:pt idx="3">
                        <c:v>44228</c:v>
                      </c:pt>
                      <c:pt idx="4">
                        <c:v>44256</c:v>
                      </c:pt>
                      <c:pt idx="5">
                        <c:v>44287</c:v>
                      </c:pt>
                      <c:pt idx="6">
                        <c:v>44317</c:v>
                      </c:pt>
                      <c:pt idx="7">
                        <c:v>44348</c:v>
                      </c:pt>
                      <c:pt idx="8">
                        <c:v>44378</c:v>
                      </c:pt>
                      <c:pt idx="9">
                        <c:v>44409</c:v>
                      </c:pt>
                      <c:pt idx="10">
                        <c:v>44440</c:v>
                      </c:pt>
                      <c:pt idx="11">
                        <c:v>44470</c:v>
                      </c:pt>
                      <c:pt idx="12">
                        <c:v>44501</c:v>
                      </c:pt>
                      <c:pt idx="13">
                        <c:v>44531</c:v>
                      </c:pt>
                      <c:pt idx="14">
                        <c:v>44562</c:v>
                      </c:pt>
                      <c:pt idx="15">
                        <c:v>44593</c:v>
                      </c:pt>
                      <c:pt idx="16">
                        <c:v>44621</c:v>
                      </c:pt>
                      <c:pt idx="17">
                        <c:v>44652</c:v>
                      </c:pt>
                      <c:pt idx="18">
                        <c:v>44682</c:v>
                      </c:pt>
                      <c:pt idx="19">
                        <c:v>44713</c:v>
                      </c:pt>
                      <c:pt idx="20">
                        <c:v>44743</c:v>
                      </c:pt>
                      <c:pt idx="21">
                        <c:v>44774</c:v>
                      </c:pt>
                      <c:pt idx="22">
                        <c:v>44805</c:v>
                      </c:pt>
                      <c:pt idx="23">
                        <c:v>44835</c:v>
                      </c:pt>
                      <c:pt idx="24">
                        <c:v>44866</c:v>
                      </c:pt>
                      <c:pt idx="25">
                        <c:v>44896</c:v>
                      </c:pt>
                      <c:pt idx="26">
                        <c:v>44927</c:v>
                      </c:pt>
                    </c:numCache>
                  </c:numRef>
                </c:xVal>
                <c:yVal>
                  <c:numRef>
                    <c:extLst>
                      <c:ext uri="{02D57815-91ED-43cb-92C2-25804820EDAC}">
                        <c15:formulaRef>
                          <c15:sqref>'Calcs - Unconstrained'!$C$42:$C$68</c15:sqref>
                        </c15:formulaRef>
                      </c:ext>
                    </c:extLst>
                    <c:numCache>
                      <c:formatCode>General</c:formatCode>
                      <c:ptCount val="27"/>
                      <c:pt idx="11" formatCode="_(* #,##0_);_(* \(#,##0\);_(* &quot;-&quot;??_);_(@_)">
                        <c:v>26597.141610666666</c:v>
                      </c:pt>
                      <c:pt idx="12" formatCode="_(* #,##0_);_(* \(#,##0\);_(* &quot;-&quot;??_);_(@_)">
                        <c:v>26986.476403922734</c:v>
                      </c:pt>
                      <c:pt idx="13" formatCode="_(* #,##0_);_(* \(#,##0\);_(* &quot;-&quot;??_);_(@_)">
                        <c:v>32493.108768892245</c:v>
                      </c:pt>
                      <c:pt idx="14" formatCode="_(* #,##0_);_(* \(#,##0\);_(* &quot;-&quot;??_);_(@_)">
                        <c:v>51941.860286535251</c:v>
                      </c:pt>
                      <c:pt idx="15" formatCode="_(* #,##0_);_(* \(#,##0\);_(* &quot;-&quot;??_);_(@_)">
                        <c:v>76449.233480907191</c:v>
                      </c:pt>
                      <c:pt idx="16" formatCode="_(* #,##0_);_(* \(#,##0\);_(* &quot;-&quot;??_);_(@_)">
                        <c:v>79566</c:v>
                      </c:pt>
                      <c:pt idx="17" formatCode="_(* #,##0_);_(* \(#,##0\);_(* &quot;-&quot;??_);_(@_)">
                        <c:v>79566</c:v>
                      </c:pt>
                      <c:pt idx="18" formatCode="_(* #,##0_);_(* \(#,##0\);_(* &quot;-&quot;??_);_(@_)">
                        <c:v>79566</c:v>
                      </c:pt>
                      <c:pt idx="19" formatCode="_(* #,##0_);_(* \(#,##0\);_(* &quot;-&quot;??_);_(@_)">
                        <c:v>77479.373166054764</c:v>
                      </c:pt>
                      <c:pt idx="20" formatCode="_(* #,##0_);_(* \(#,##0\);_(* &quot;-&quot;??_);_(@_)">
                        <c:v>74618.740575444011</c:v>
                      </c:pt>
                      <c:pt idx="21" formatCode="_(* #,##0_);_(* \(#,##0\);_(* &quot;-&quot;??_);_(@_)">
                        <c:v>71741.121211809048</c:v>
                      </c:pt>
                      <c:pt idx="22" formatCode="_(* #,##0_);_(* \(#,##0\);_(* &quot;-&quot;??_);_(@_)">
                        <c:v>69163.955839830596</c:v>
                      </c:pt>
                      <c:pt idx="23" formatCode="_(* #,##0_);_(* \(#,##0\);_(* &quot;-&quot;??_);_(@_)">
                        <c:v>67103.410157567982</c:v>
                      </c:pt>
                      <c:pt idx="24" formatCode="_(* #,##0_);_(* \(#,##0\);_(* &quot;-&quot;??_);_(@_)">
                        <c:v>67492.744950824039</c:v>
                      </c:pt>
                      <c:pt idx="25" formatCode="_(* #,##0_);_(* \(#,##0\);_(* &quot;-&quot;??_);_(@_)">
                        <c:v>72999.37731579355</c:v>
                      </c:pt>
                      <c:pt idx="26" formatCode="_(* #,##0_);_(* \(#,##0\);_(* &quot;-&quot;??_);_(@_)">
                        <c:v>79566</c:v>
                      </c:pt>
                    </c:numCache>
                  </c:numRef>
                </c:yVal>
                <c:smooth val="1"/>
                <c:extLst>
                  <c:ext xmlns:c16="http://schemas.microsoft.com/office/drawing/2014/chart" uri="{C3380CC4-5D6E-409C-BE32-E72D297353CC}">
                    <c16:uniqueId val="{00000009-CE4A-4FE2-B39F-551FC8C8553C}"/>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'Calcs - Unconstrained'!$D$192</c15:sqref>
                        </c15:formulaRef>
                      </c:ext>
                    </c:extLst>
                    <c:strCache>
                      <c:ptCount val="1"/>
                      <c:pt idx="0">
                        <c:v>Voluntary Rationing</c:v>
                      </c:pt>
                    </c:strCache>
                  </c:strRef>
                </c:tx>
                <c:spPr>
                  <a:ln w="19050" cap="rnd">
                    <a:solidFill>
                      <a:schemeClr val="accent4">
                        <a:lumMod val="60000"/>
                      </a:schemeClr>
                    </a:solidFill>
                    <a:round/>
                  </a:ln>
                  <a:effectLst/>
                </c:spPr>
                <c:marker>
                  <c:symbol val="diamond"/>
                  <c:size val="12"/>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'Calcs - Unconstrained'!$B$199</c15:sqref>
                        </c15:formulaRef>
                      </c:ext>
                    </c:extLst>
                    <c:numCache>
                      <c:formatCode>m/d/yyyy</c:formatCode>
                      <c:ptCount val="1"/>
                      <c:pt idx="0">
                        <c:v>44668</c:v>
                      </c:pt>
                    </c:numCache>
                  </c:numRef>
                </c:xVal>
                <c:yVal>
                  <c:numRef>
                    <c:extLst xmlns:c15="http://schemas.microsoft.com/office/drawing/2012/chart">
                      <c:ext xmlns:c15="http://schemas.microsoft.com/office/drawing/2012/chart" uri="{02D57815-91ED-43cb-92C2-25804820EDAC}">
                        <c15:formulaRef>
                          <c15:sqref>'Calcs - Unconstrained'!$D$199</c15:sqref>
                        </c15:formulaRef>
                      </c:ext>
                    </c:extLst>
                    <c:numCache>
                      <c:formatCode>_(* #,##0_);_(* \(#,##0\);_(* "-"??_);_(@_)</c:formatCode>
                      <c:ptCount val="1"/>
                      <c:pt idx="0">
                        <c:v>50000</c:v>
                      </c:pt>
                    </c:numCache>
                  </c:numRef>
                </c:yVal>
                <c:smooth val="1"/>
                <c:extLst xmlns:c15="http://schemas.microsoft.com/office/drawing/2012/chart">
                  <c:ext xmlns:c16="http://schemas.microsoft.com/office/drawing/2014/chart" uri="{C3380CC4-5D6E-409C-BE32-E72D297353CC}">
                    <c16:uniqueId val="{0000000A-CE4A-4FE2-B39F-551FC8C8553C}"/>
                  </c:ext>
                </c:extLst>
              </c15:ser>
            </c15:filteredScatterSeries>
            <c15:filteredScatterSeries>
              <c15:ser>
                <c:idx val="10"/>
                <c:order val="9"/>
                <c:tx>
                  <c:strRef>
                    <c:extLst xmlns:c15="http://schemas.microsoft.com/office/drawing/2012/chart">
                      <c:ext xmlns:c15="http://schemas.microsoft.com/office/drawing/2012/chart" uri="{02D57815-91ED-43cb-92C2-25804820EDAC}">
                        <c15:formulaRef>
                          <c15:sqref>'Calcs - Unconstrained'!$E$192</c15:sqref>
                        </c15:formulaRef>
                      </c:ext>
                    </c:extLst>
                    <c:strCache>
                      <c:ptCount val="1"/>
                      <c:pt idx="0">
                        <c:v>Mandatory Rationing</c:v>
                      </c:pt>
                    </c:strCache>
                  </c:strRef>
                </c:tx>
                <c:spPr>
                  <a:ln w="19050" cap="rnd">
                    <a:noFill/>
                    <a:round/>
                  </a:ln>
                  <a:effectLst/>
                </c:spPr>
                <c:marker>
                  <c:symbol val="diamond"/>
                  <c:size val="12"/>
                  <c:spPr>
                    <a:solidFill>
                      <a:srgbClr val="C00000"/>
                    </a:solidFill>
                    <a:ln w="9525">
                      <a:noFill/>
                    </a:ln>
                    <a:effectLst/>
                  </c:spPr>
                </c:marker>
                <c:xVal>
                  <c:numRef>
                    <c:extLst xmlns:c15="http://schemas.microsoft.com/office/drawing/2012/chart">
                      <c:ext xmlns:c15="http://schemas.microsoft.com/office/drawing/2012/chart" uri="{02D57815-91ED-43cb-92C2-25804820EDAC}">
                        <c15:formulaRef>
                          <c15:sqref>'Calcs - Unconstrained'!$B$200:$B$201</c15:sqref>
                        </c15:formulaRef>
                      </c:ext>
                    </c:extLst>
                    <c:numCache>
                      <c:formatCode>m/d/yyyy</c:formatCode>
                      <c:ptCount val="2"/>
                      <c:pt idx="0">
                        <c:v>44668</c:v>
                      </c:pt>
                      <c:pt idx="1">
                        <c:v>44544</c:v>
                      </c:pt>
                    </c:numCache>
                  </c:numRef>
                </c:xVal>
                <c:yVal>
                  <c:numRef>
                    <c:extLst xmlns:c15="http://schemas.microsoft.com/office/drawing/2012/chart">
                      <c:ext xmlns:c15="http://schemas.microsoft.com/office/drawing/2012/chart" uri="{02D57815-91ED-43cb-92C2-25804820EDAC}">
                        <c15:formulaRef>
                          <c15:sqref>'Calcs - Unconstrained'!$E$200:$E$201</c15:sqref>
                        </c15:formulaRef>
                      </c:ext>
                    </c:extLst>
                    <c:numCache>
                      <c:formatCode>_(* #,##0_);_(* \(#,##0\);_(* "-"??_);_(@_)</c:formatCode>
                      <c:ptCount val="2"/>
                      <c:pt idx="0">
                        <c:v>40000</c:v>
                      </c:pt>
                      <c:pt idx="1">
                        <c:v>30000</c:v>
                      </c:pt>
                    </c:numCache>
                  </c:numRef>
                </c:yVal>
                <c:smooth val="1"/>
                <c:extLst xmlns:c15="http://schemas.microsoft.com/office/drawing/2012/chart">
                  <c:ext xmlns:c16="http://schemas.microsoft.com/office/drawing/2014/chart" uri="{C3380CC4-5D6E-409C-BE32-E72D297353CC}">
                    <c16:uniqueId val="{0000000B-CE4A-4FE2-B39F-551FC8C8553C}"/>
                  </c:ext>
                </c:extLst>
              </c15:ser>
            </c15:filteredScatterSeries>
          </c:ext>
        </c:extLst>
      </c:scatterChart>
      <c:valAx>
        <c:axId val="2032836224"/>
        <c:scaling>
          <c:orientation val="minMax"/>
          <c:max val="44930"/>
          <c:min val="44200"/>
        </c:scaling>
        <c:delete val="0"/>
        <c:axPos val="b"/>
        <c:majorGridlines>
          <c:spPr>
            <a:ln w="9525" cap="flat" cmpd="sng" algn="ctr">
              <a:solidFill>
                <a:schemeClr val="tx1">
                  <a:lumMod val="15000"/>
                  <a:lumOff val="85000"/>
                </a:schemeClr>
              </a:solidFill>
              <a:round/>
            </a:ln>
            <a:effectLst/>
          </c:spPr>
        </c:majorGridlines>
        <c:numFmt formatCode="m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3144688"/>
        <c:crosses val="autoZero"/>
        <c:crossBetween val="midCat"/>
        <c:majorUnit val="90"/>
        <c:minorUnit val="12"/>
      </c:valAx>
      <c:valAx>
        <c:axId val="2043144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Reservoir Storage (Acre-Feet)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2836224"/>
        <c:crosses val="autoZero"/>
        <c:crossBetween val="midCat"/>
      </c:valAx>
      <c:spPr>
        <a:noFill/>
        <a:ln w="25400">
          <a:noFill/>
        </a:ln>
        <a:effectLst/>
      </c:spPr>
    </c:plotArea>
    <c:legend>
      <c:legendPos val="b"/>
      <c:legendEntry>
        <c:idx val="4"/>
        <c:delete val="1"/>
      </c:legendEntry>
      <c:legendEntry>
        <c:idx val="5"/>
        <c:delete val="1"/>
      </c:legendEntry>
      <c:legendEntry>
        <c:idx val="6"/>
        <c:delete val="1"/>
      </c:legendEntry>
      <c:legendEntry>
        <c:idx val="7"/>
        <c:delete val="1"/>
      </c:legendEntry>
      <c:layout>
        <c:manualLayout>
          <c:xMode val="edge"/>
          <c:yMode val="edge"/>
          <c:x val="4.1608360238293209E-2"/>
          <c:y val="0.95520824331464771"/>
          <c:w val="0.95839163976170683"/>
          <c:h val="3.41708007498908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70027835951981E-2"/>
          <c:y val="3.1008072875945734E-2"/>
          <c:w val="0.83191862336275346"/>
          <c:h val="0.84023018620311851"/>
        </c:manualLayout>
      </c:layout>
      <c:areaChart>
        <c:grouping val="standard"/>
        <c:varyColors val="0"/>
        <c:ser>
          <c:idx val="1"/>
          <c:order val="2"/>
          <c:tx>
            <c:strRef>
              <c:f>'Actual 2018-2020'!$Y$2</c:f>
              <c:strCache>
                <c:ptCount val="1"/>
                <c:pt idx="0">
                  <c:v>2021 Production</c:v>
                </c:pt>
              </c:strCache>
            </c:strRef>
          </c:tx>
          <c:spPr>
            <a:solidFill>
              <a:sysClr val="window" lastClr="FFFFFF">
                <a:lumMod val="75000"/>
                <a:alpha val="50000"/>
              </a:sysClr>
            </a:solidFill>
            <a:ln w="53975">
              <a:noFill/>
            </a:ln>
            <a:effectLst/>
          </c:spPr>
          <c:cat>
            <c:numRef>
              <c:f>'Actual 2018-2020'!$T$7:$T$41</c:f>
              <c:numCache>
                <c:formatCode>m/d/yyyy</c:formatCode>
                <c:ptCount val="35"/>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numCache>
            </c:numRef>
          </c:cat>
          <c:val>
            <c:numRef>
              <c:f>'Actual 2018-2020'!$Y$7:$Y$41</c:f>
              <c:numCache>
                <c:formatCode>0.0</c:formatCode>
                <c:ptCount val="35"/>
                <c:pt idx="0">
                  <c:v>14.987142857142857</c:v>
                </c:pt>
                <c:pt idx="1">
                  <c:v>15.194285714285714</c:v>
                </c:pt>
                <c:pt idx="2">
                  <c:v>14.987142857142857</c:v>
                </c:pt>
                <c:pt idx="3">
                  <c:v>16.03857142857143</c:v>
                </c:pt>
                <c:pt idx="4">
                  <c:v>18.368571428571425</c:v>
                </c:pt>
                <c:pt idx="5">
                  <c:v>16.73142857142857</c:v>
                </c:pt>
                <c:pt idx="6">
                  <c:v>15.838571428571425</c:v>
                </c:pt>
                <c:pt idx="7">
                  <c:v>16.927142857142858</c:v>
                </c:pt>
                <c:pt idx="8">
                  <c:v>20.21857142857143</c:v>
                </c:pt>
                <c:pt idx="9">
                  <c:v>21.311428571428571</c:v>
                </c:pt>
                <c:pt idx="10">
                  <c:v>22.842857142857145</c:v>
                </c:pt>
                <c:pt idx="11">
                  <c:v>23.562857142857148</c:v>
                </c:pt>
                <c:pt idx="12">
                  <c:v>21.48142857142857</c:v>
                </c:pt>
                <c:pt idx="13">
                  <c:v>22.85857142857143</c:v>
                </c:pt>
                <c:pt idx="14">
                  <c:v>23.258571428571429</c:v>
                </c:pt>
                <c:pt idx="15">
                  <c:v>22.838571428571431</c:v>
                </c:pt>
                <c:pt idx="16">
                  <c:v>23.175714285714285</c:v>
                </c:pt>
                <c:pt idx="17">
                  <c:v>23.292857142857144</c:v>
                </c:pt>
                <c:pt idx="18">
                  <c:v>23.234285714285715</c:v>
                </c:pt>
                <c:pt idx="19">
                  <c:v>23.738571428571426</c:v>
                </c:pt>
                <c:pt idx="20">
                  <c:v>23.774285714285714</c:v>
                </c:pt>
                <c:pt idx="21">
                  <c:v>23.412857142857145</c:v>
                </c:pt>
                <c:pt idx="22">
                  <c:v>23.161428571428569</c:v>
                </c:pt>
                <c:pt idx="23">
                  <c:v>23.342857142857145</c:v>
                </c:pt>
                <c:pt idx="24">
                  <c:v>22.734285714285711</c:v>
                </c:pt>
                <c:pt idx="25">
                  <c:v>23.364285714285717</c:v>
                </c:pt>
                <c:pt idx="26">
                  <c:v>22.065714285714286</c:v>
                </c:pt>
                <c:pt idx="27">
                  <c:v>22.072857142857142</c:v>
                </c:pt>
                <c:pt idx="28">
                  <c:v>22.114285714285717</c:v>
                </c:pt>
                <c:pt idx="29">
                  <c:v>21.824285714285711</c:v>
                </c:pt>
                <c:pt idx="30">
                  <c:v>21.898571428571426</c:v>
                </c:pt>
                <c:pt idx="31">
                  <c:v>21.737142857142857</c:v>
                </c:pt>
                <c:pt idx="32">
                  <c:v>21.562857142857144</c:v>
                </c:pt>
                <c:pt idx="33">
                  <c:v>21.315714285714282</c:v>
                </c:pt>
                <c:pt idx="34">
                  <c:v>20.68</c:v>
                </c:pt>
              </c:numCache>
            </c:numRef>
          </c:val>
          <c:extLst>
            <c:ext xmlns:c16="http://schemas.microsoft.com/office/drawing/2014/chart" uri="{C3380CC4-5D6E-409C-BE32-E72D297353CC}">
              <c16:uniqueId val="{00000000-9280-478D-971C-48E893DE3621}"/>
            </c:ext>
          </c:extLst>
        </c:ser>
        <c:dLbls>
          <c:showLegendKey val="0"/>
          <c:showVal val="0"/>
          <c:showCatName val="0"/>
          <c:showSerName val="0"/>
          <c:showPercent val="0"/>
          <c:showBubbleSize val="0"/>
        </c:dLbls>
        <c:axId val="587089592"/>
        <c:axId val="587091560"/>
      </c:areaChart>
      <c:lineChart>
        <c:grouping val="standard"/>
        <c:varyColors val="0"/>
        <c:ser>
          <c:idx val="2"/>
          <c:order val="0"/>
          <c:tx>
            <c:strRef>
              <c:f>'Actual 2018-2020'!$X$2</c:f>
              <c:strCache>
                <c:ptCount val="1"/>
                <c:pt idx="0">
                  <c:v>3-year Water Use</c:v>
                </c:pt>
              </c:strCache>
            </c:strRef>
          </c:tx>
          <c:spPr>
            <a:ln w="38100" cap="rnd">
              <a:solidFill>
                <a:srgbClr val="00B0F0"/>
              </a:solidFill>
              <a:round/>
            </a:ln>
            <a:effectLst/>
          </c:spPr>
          <c:marker>
            <c:symbol val="none"/>
          </c:marker>
          <c:cat>
            <c:numRef>
              <c:f>'Actual 2018-2020'!$T$7:$T$55</c:f>
              <c:numCache>
                <c:formatCode>m/d/yyyy</c:formatCode>
                <c:ptCount val="49"/>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pt idx="35">
                  <c:v>44470</c:v>
                </c:pt>
                <c:pt idx="36">
                  <c:v>44477</c:v>
                </c:pt>
                <c:pt idx="37">
                  <c:v>44484</c:v>
                </c:pt>
                <c:pt idx="38">
                  <c:v>44491</c:v>
                </c:pt>
                <c:pt idx="39">
                  <c:v>44498</c:v>
                </c:pt>
                <c:pt idx="40">
                  <c:v>44505</c:v>
                </c:pt>
                <c:pt idx="41">
                  <c:v>44512</c:v>
                </c:pt>
                <c:pt idx="42">
                  <c:v>44519</c:v>
                </c:pt>
                <c:pt idx="43">
                  <c:v>44526</c:v>
                </c:pt>
                <c:pt idx="44">
                  <c:v>44533</c:v>
                </c:pt>
                <c:pt idx="45">
                  <c:v>44540</c:v>
                </c:pt>
                <c:pt idx="46">
                  <c:v>44547</c:v>
                </c:pt>
                <c:pt idx="47">
                  <c:v>44554</c:v>
                </c:pt>
                <c:pt idx="48">
                  <c:v>44561</c:v>
                </c:pt>
              </c:numCache>
            </c:numRef>
          </c:cat>
          <c:val>
            <c:numRef>
              <c:f>'Actual 2018-2020'!$X$7:$X$55</c:f>
              <c:numCache>
                <c:formatCode>0.0</c:formatCode>
                <c:ptCount val="49"/>
                <c:pt idx="0">
                  <c:v>16.2362214175993</c:v>
                </c:pt>
                <c:pt idx="1">
                  <c:v>16.868226190476189</c:v>
                </c:pt>
                <c:pt idx="2">
                  <c:v>16.868226190476189</c:v>
                </c:pt>
                <c:pt idx="3">
                  <c:v>16.868226190476189</c:v>
                </c:pt>
                <c:pt idx="4">
                  <c:v>16.790161454904542</c:v>
                </c:pt>
                <c:pt idx="5">
                  <c:v>16.731612903225809</c:v>
                </c:pt>
                <c:pt idx="6">
                  <c:v>16.731612903225809</c:v>
                </c:pt>
                <c:pt idx="7">
                  <c:v>16.731612903225809</c:v>
                </c:pt>
                <c:pt idx="8">
                  <c:v>17.027017409114187</c:v>
                </c:pt>
                <c:pt idx="9">
                  <c:v>18.799444444444443</c:v>
                </c:pt>
                <c:pt idx="10">
                  <c:v>18.799444444444443</c:v>
                </c:pt>
                <c:pt idx="11">
                  <c:v>18.799444444444443</c:v>
                </c:pt>
                <c:pt idx="12">
                  <c:v>18.799444444444443</c:v>
                </c:pt>
                <c:pt idx="13">
                  <c:v>23.400842293906802</c:v>
                </c:pt>
                <c:pt idx="14">
                  <c:v>24.167741935483864</c:v>
                </c:pt>
                <c:pt idx="15">
                  <c:v>24.167741935483864</c:v>
                </c:pt>
                <c:pt idx="16">
                  <c:v>24.167741935483864</c:v>
                </c:pt>
                <c:pt idx="17">
                  <c:v>26.25147158218126</c:v>
                </c:pt>
                <c:pt idx="18">
                  <c:v>29.029777777777777</c:v>
                </c:pt>
                <c:pt idx="19">
                  <c:v>29.029777777777777</c:v>
                </c:pt>
                <c:pt idx="20">
                  <c:v>29.029777777777777</c:v>
                </c:pt>
                <c:pt idx="21">
                  <c:v>29.217904761904759</c:v>
                </c:pt>
                <c:pt idx="22">
                  <c:v>30.346666666666668</c:v>
                </c:pt>
                <c:pt idx="23">
                  <c:v>30.346666666666668</c:v>
                </c:pt>
                <c:pt idx="24">
                  <c:v>30.346666666666668</c:v>
                </c:pt>
                <c:pt idx="25">
                  <c:v>30.346666666666668</c:v>
                </c:pt>
                <c:pt idx="26">
                  <c:v>30.685453149001535</c:v>
                </c:pt>
                <c:pt idx="27">
                  <c:v>30.82096774193548</c:v>
                </c:pt>
                <c:pt idx="28">
                  <c:v>30.82096774193548</c:v>
                </c:pt>
                <c:pt idx="29">
                  <c:v>30.82096774193548</c:v>
                </c:pt>
                <c:pt idx="30">
                  <c:v>30.444532514080901</c:v>
                </c:pt>
                <c:pt idx="31">
                  <c:v>29.503444444444447</c:v>
                </c:pt>
                <c:pt idx="32">
                  <c:v>29.503444444444447</c:v>
                </c:pt>
                <c:pt idx="33">
                  <c:v>29.503444444444447</c:v>
                </c:pt>
                <c:pt idx="34">
                  <c:v>29.503444444444447</c:v>
                </c:pt>
                <c:pt idx="35">
                  <c:v>26.302795698924736</c:v>
                </c:pt>
                <c:pt idx="36">
                  <c:v>26.302795698924736</c:v>
                </c:pt>
                <c:pt idx="37">
                  <c:v>26.302795698924736</c:v>
                </c:pt>
                <c:pt idx="38">
                  <c:v>26.302795698924736</c:v>
                </c:pt>
                <c:pt idx="39">
                  <c:v>24.299610855094723</c:v>
                </c:pt>
                <c:pt idx="40">
                  <c:v>22.797222222222221</c:v>
                </c:pt>
                <c:pt idx="41">
                  <c:v>22.797222222222221</c:v>
                </c:pt>
                <c:pt idx="42">
                  <c:v>22.797222222222221</c:v>
                </c:pt>
                <c:pt idx="43">
                  <c:v>20.991810035842292</c:v>
                </c:pt>
                <c:pt idx="44">
                  <c:v>16.478279569892468</c:v>
                </c:pt>
                <c:pt idx="45">
                  <c:v>16.478279569892468</c:v>
                </c:pt>
                <c:pt idx="46">
                  <c:v>16.478279569892468</c:v>
                </c:pt>
                <c:pt idx="47">
                  <c:v>16.478279569892468</c:v>
                </c:pt>
                <c:pt idx="48">
                  <c:v>16.478279569892472</c:v>
                </c:pt>
              </c:numCache>
            </c:numRef>
          </c:val>
          <c:smooth val="0"/>
          <c:extLst>
            <c:ext xmlns:c16="http://schemas.microsoft.com/office/drawing/2014/chart" uri="{C3380CC4-5D6E-409C-BE32-E72D297353CC}">
              <c16:uniqueId val="{00000001-9280-478D-971C-48E893DE3621}"/>
            </c:ext>
          </c:extLst>
        </c:ser>
        <c:ser>
          <c:idx val="0"/>
          <c:order val="1"/>
          <c:tx>
            <c:strRef>
              <c:f>'Actual 2018-2020'!$V$2</c:f>
              <c:strCache>
                <c:ptCount val="1"/>
                <c:pt idx="0">
                  <c:v>Target</c:v>
                </c:pt>
              </c:strCache>
            </c:strRef>
          </c:tx>
          <c:spPr>
            <a:ln w="38100" cap="rnd">
              <a:solidFill>
                <a:srgbClr val="92D050"/>
              </a:solidFill>
              <a:prstDash val="sysDash"/>
              <a:round/>
            </a:ln>
            <a:effectLst/>
          </c:spPr>
          <c:marker>
            <c:symbol val="none"/>
          </c:marker>
          <c:cat>
            <c:numRef>
              <c:f>'Actual 2018-2020'!$T$7:$T$55</c:f>
              <c:numCache>
                <c:formatCode>m/d/yyyy</c:formatCode>
                <c:ptCount val="49"/>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pt idx="35">
                  <c:v>44470</c:v>
                </c:pt>
                <c:pt idx="36">
                  <c:v>44477</c:v>
                </c:pt>
                <c:pt idx="37">
                  <c:v>44484</c:v>
                </c:pt>
                <c:pt idx="38">
                  <c:v>44491</c:v>
                </c:pt>
                <c:pt idx="39">
                  <c:v>44498</c:v>
                </c:pt>
                <c:pt idx="40">
                  <c:v>44505</c:v>
                </c:pt>
                <c:pt idx="41">
                  <c:v>44512</c:v>
                </c:pt>
                <c:pt idx="42">
                  <c:v>44519</c:v>
                </c:pt>
                <c:pt idx="43">
                  <c:v>44526</c:v>
                </c:pt>
                <c:pt idx="44">
                  <c:v>44533</c:v>
                </c:pt>
                <c:pt idx="45">
                  <c:v>44540</c:v>
                </c:pt>
                <c:pt idx="46">
                  <c:v>44547</c:v>
                </c:pt>
                <c:pt idx="47">
                  <c:v>44554</c:v>
                </c:pt>
                <c:pt idx="48">
                  <c:v>44561</c:v>
                </c:pt>
              </c:numCache>
            </c:numRef>
          </c:cat>
          <c:val>
            <c:numRef>
              <c:f>'Actual 2018-2020'!$V$7:$V$55</c:f>
              <c:numCache>
                <c:formatCode>0.0</c:formatCode>
                <c:ptCount val="49"/>
                <c:pt idx="0">
                  <c:v>12.651907921878429</c:v>
                </c:pt>
                <c:pt idx="1">
                  <c:v>12.904709831029184</c:v>
                </c:pt>
                <c:pt idx="2">
                  <c:v>12.904709831029184</c:v>
                </c:pt>
                <c:pt idx="3">
                  <c:v>12.904709831029184</c:v>
                </c:pt>
                <c:pt idx="4">
                  <c:v>12.873483936800527</c:v>
                </c:pt>
                <c:pt idx="5">
                  <c:v>12.850064516129034</c:v>
                </c:pt>
                <c:pt idx="6">
                  <c:v>12.850064516129034</c:v>
                </c:pt>
                <c:pt idx="7">
                  <c:v>12.850064516129034</c:v>
                </c:pt>
                <c:pt idx="8">
                  <c:v>12.968226318484383</c:v>
                </c:pt>
                <c:pt idx="9">
                  <c:v>13.677197132616486</c:v>
                </c:pt>
                <c:pt idx="10">
                  <c:v>13.677197132616486</c:v>
                </c:pt>
                <c:pt idx="11">
                  <c:v>13.677197132616486</c:v>
                </c:pt>
                <c:pt idx="12">
                  <c:v>13.677197132616486</c:v>
                </c:pt>
                <c:pt idx="13">
                  <c:v>15.517756272401437</c:v>
                </c:pt>
                <c:pt idx="14">
                  <c:v>15.82451612903226</c:v>
                </c:pt>
                <c:pt idx="15">
                  <c:v>15.82451612903226</c:v>
                </c:pt>
                <c:pt idx="16">
                  <c:v>15.82451612903226</c:v>
                </c:pt>
                <c:pt idx="17">
                  <c:v>16.658007987711212</c:v>
                </c:pt>
                <c:pt idx="18">
                  <c:v>17.769330465949821</c:v>
                </c:pt>
                <c:pt idx="19">
                  <c:v>17.769330465949821</c:v>
                </c:pt>
                <c:pt idx="20">
                  <c:v>17.769330465949821</c:v>
                </c:pt>
                <c:pt idx="21">
                  <c:v>17.844581259600613</c:v>
                </c:pt>
                <c:pt idx="22">
                  <c:v>18.296086021505378</c:v>
                </c:pt>
                <c:pt idx="23">
                  <c:v>18.296086021505378</c:v>
                </c:pt>
                <c:pt idx="24">
                  <c:v>18.296086021505378</c:v>
                </c:pt>
                <c:pt idx="25">
                  <c:v>18.296086021505378</c:v>
                </c:pt>
                <c:pt idx="26">
                  <c:v>18.431600614439326</c:v>
                </c:pt>
                <c:pt idx="27">
                  <c:v>18.485806451612898</c:v>
                </c:pt>
                <c:pt idx="28">
                  <c:v>18.485806451612898</c:v>
                </c:pt>
                <c:pt idx="29">
                  <c:v>18.485806451612898</c:v>
                </c:pt>
                <c:pt idx="30">
                  <c:v>18.335232360471071</c:v>
                </c:pt>
                <c:pt idx="31">
                  <c:v>17.958797132616493</c:v>
                </c:pt>
                <c:pt idx="32">
                  <c:v>17.958797132616493</c:v>
                </c:pt>
                <c:pt idx="33">
                  <c:v>17.958797132616493</c:v>
                </c:pt>
                <c:pt idx="34">
                  <c:v>17.958797132616493</c:v>
                </c:pt>
                <c:pt idx="35">
                  <c:v>16.678537634408602</c:v>
                </c:pt>
                <c:pt idx="36">
                  <c:v>16.678537634408602</c:v>
                </c:pt>
                <c:pt idx="37">
                  <c:v>16.678537634408602</c:v>
                </c:pt>
                <c:pt idx="38">
                  <c:v>16.678537634408602</c:v>
                </c:pt>
                <c:pt idx="39">
                  <c:v>15.8772636968766</c:v>
                </c:pt>
                <c:pt idx="40">
                  <c:v>15.2763082437276</c:v>
                </c:pt>
                <c:pt idx="41">
                  <c:v>15.2763082437276</c:v>
                </c:pt>
                <c:pt idx="42">
                  <c:v>15.2763082437276</c:v>
                </c:pt>
                <c:pt idx="43">
                  <c:v>14.554143369175629</c:v>
                </c:pt>
                <c:pt idx="44">
                  <c:v>12.748731182795696</c:v>
                </c:pt>
                <c:pt idx="45">
                  <c:v>12.748731182795696</c:v>
                </c:pt>
                <c:pt idx="46">
                  <c:v>12.748731182795696</c:v>
                </c:pt>
                <c:pt idx="47">
                  <c:v>12.748731182795696</c:v>
                </c:pt>
                <c:pt idx="48">
                  <c:v>12.748731182795698</c:v>
                </c:pt>
              </c:numCache>
            </c:numRef>
          </c:val>
          <c:smooth val="0"/>
          <c:extLst>
            <c:ext xmlns:c16="http://schemas.microsoft.com/office/drawing/2014/chart" uri="{C3380CC4-5D6E-409C-BE32-E72D297353CC}">
              <c16:uniqueId val="{00000002-9280-478D-971C-48E893DE3621}"/>
            </c:ext>
          </c:extLst>
        </c:ser>
        <c:dLbls>
          <c:showLegendKey val="0"/>
          <c:showVal val="0"/>
          <c:showCatName val="0"/>
          <c:showSerName val="0"/>
          <c:showPercent val="0"/>
          <c:showBubbleSize val="0"/>
        </c:dLbls>
        <c:marker val="1"/>
        <c:smooth val="0"/>
        <c:axId val="587089592"/>
        <c:axId val="587091560"/>
        <c:extLst>
          <c:ext xmlns:c15="http://schemas.microsoft.com/office/drawing/2012/chart" uri="{02D57815-91ED-43cb-92C2-25804820EDAC}">
            <c15:filteredLineSeries>
              <c15:ser>
                <c:idx val="3"/>
                <c:order val="3"/>
                <c:tx>
                  <c:strRef>
                    <c:extLst>
                      <c:ext uri="{02D57815-91ED-43cb-92C2-25804820EDAC}">
                        <c15:formulaRef>
                          <c15:sqref>'Actual 2018-2020'!$W$2</c15:sqref>
                        </c15:formulaRef>
                      </c:ext>
                    </c:extLst>
                    <c:strCache>
                      <c:ptCount val="1"/>
                      <c:pt idx="0">
                        <c:v>Target_Wkly</c:v>
                      </c:pt>
                    </c:strCache>
                  </c:strRef>
                </c:tx>
                <c:spPr>
                  <a:ln w="28575" cap="rnd">
                    <a:solidFill>
                      <a:schemeClr val="accent4"/>
                    </a:solidFill>
                    <a:round/>
                  </a:ln>
                  <a:effectLst/>
                </c:spPr>
                <c:marker>
                  <c:symbol val="none"/>
                </c:marker>
                <c:cat>
                  <c:numRef>
                    <c:extLst>
                      <c:ext uri="{02D57815-91ED-43cb-92C2-25804820EDAC}">
                        <c15:formulaRef>
                          <c15:sqref>'Actual 2018-2020'!$T$7:$T$55</c15:sqref>
                        </c15:formulaRef>
                      </c:ext>
                    </c:extLst>
                    <c:numCache>
                      <c:formatCode>m/d/yyyy</c:formatCode>
                      <c:ptCount val="49"/>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pt idx="35">
                        <c:v>44470</c:v>
                      </c:pt>
                      <c:pt idx="36">
                        <c:v>44477</c:v>
                      </c:pt>
                      <c:pt idx="37">
                        <c:v>44484</c:v>
                      </c:pt>
                      <c:pt idx="38">
                        <c:v>44491</c:v>
                      </c:pt>
                      <c:pt idx="39">
                        <c:v>44498</c:v>
                      </c:pt>
                      <c:pt idx="40">
                        <c:v>44505</c:v>
                      </c:pt>
                      <c:pt idx="41">
                        <c:v>44512</c:v>
                      </c:pt>
                      <c:pt idx="42">
                        <c:v>44519</c:v>
                      </c:pt>
                      <c:pt idx="43">
                        <c:v>44526</c:v>
                      </c:pt>
                      <c:pt idx="44">
                        <c:v>44533</c:v>
                      </c:pt>
                      <c:pt idx="45">
                        <c:v>44540</c:v>
                      </c:pt>
                      <c:pt idx="46">
                        <c:v>44547</c:v>
                      </c:pt>
                      <c:pt idx="47">
                        <c:v>44554</c:v>
                      </c:pt>
                      <c:pt idx="48">
                        <c:v>44561</c:v>
                      </c:pt>
                    </c:numCache>
                  </c:numRef>
                </c:cat>
                <c:val>
                  <c:numRef>
                    <c:extLst>
                      <c:ext uri="{02D57815-91ED-43cb-92C2-25804820EDAC}">
                        <c15:formulaRef>
                          <c15:sqref>'Actual 2018-2020'!$W$7:$W$28</c15:sqref>
                        </c15:formulaRef>
                      </c:ext>
                    </c:extLst>
                    <c:numCache>
                      <c:formatCode>0.0</c:formatCode>
                      <c:ptCount val="22"/>
                      <c:pt idx="1">
                        <c:v>10.120935714285713</c:v>
                      </c:pt>
                      <c:pt idx="2">
                        <c:v>10.120935714285713</c:v>
                      </c:pt>
                      <c:pt idx="3">
                        <c:v>10.120935714285713</c:v>
                      </c:pt>
                      <c:pt idx="4">
                        <c:v>10.074096872942725</c:v>
                      </c:pt>
                      <c:pt idx="5">
                        <c:v>10.038967741935485</c:v>
                      </c:pt>
                      <c:pt idx="6">
                        <c:v>10.038967741935485</c:v>
                      </c:pt>
                      <c:pt idx="7">
                        <c:v>10.038967741935485</c:v>
                      </c:pt>
                      <c:pt idx="8">
                        <c:v>10.216210445468512</c:v>
                      </c:pt>
                      <c:pt idx="9">
                        <c:v>11.279666666666666</c:v>
                      </c:pt>
                      <c:pt idx="10">
                        <c:v>11.279666666666666</c:v>
                      </c:pt>
                      <c:pt idx="11">
                        <c:v>11.279666666666666</c:v>
                      </c:pt>
                      <c:pt idx="12">
                        <c:v>11.279666666666666</c:v>
                      </c:pt>
                      <c:pt idx="13">
                        <c:v>14.040505376344081</c:v>
                      </c:pt>
                      <c:pt idx="14">
                        <c:v>14.500645161290318</c:v>
                      </c:pt>
                      <c:pt idx="15">
                        <c:v>14.500645161290318</c:v>
                      </c:pt>
                      <c:pt idx="16">
                        <c:v>14.500645161290318</c:v>
                      </c:pt>
                      <c:pt idx="17">
                        <c:v>15.750882949308755</c:v>
                      </c:pt>
                      <c:pt idx="18">
                        <c:v>17.417866666666665</c:v>
                      </c:pt>
                      <c:pt idx="19">
                        <c:v>17.417866666666665</c:v>
                      </c:pt>
                      <c:pt idx="20">
                        <c:v>17.417866666666665</c:v>
                      </c:pt>
                      <c:pt idx="21">
                        <c:v>17.530742857142855</c:v>
                      </c:pt>
                    </c:numCache>
                  </c:numRef>
                </c:val>
                <c:smooth val="0"/>
                <c:extLst>
                  <c:ext xmlns:c16="http://schemas.microsoft.com/office/drawing/2014/chart" uri="{C3380CC4-5D6E-409C-BE32-E72D297353CC}">
                    <c16:uniqueId val="{00000003-9280-478D-971C-48E893DE3621}"/>
                  </c:ext>
                </c:extLst>
              </c15:ser>
            </c15:filteredLineSeries>
          </c:ext>
        </c:extLst>
      </c:lineChart>
      <c:dateAx>
        <c:axId val="587089592"/>
        <c:scaling>
          <c:orientation val="minMax"/>
          <c:max val="44561"/>
          <c:min val="44228"/>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7091560"/>
        <c:crosses val="autoZero"/>
        <c:auto val="0"/>
        <c:lblOffset val="100"/>
        <c:baseTimeUnit val="days"/>
        <c:majorUnit val="1"/>
        <c:majorTimeUnit val="months"/>
      </c:dateAx>
      <c:valAx>
        <c:axId val="58709156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Water Use (Million Gallons per Day)</a:t>
                </a:r>
              </a:p>
            </c:rich>
          </c:tx>
          <c:layout>
            <c:manualLayout>
              <c:xMode val="edge"/>
              <c:yMode val="edge"/>
              <c:x val="1.6142557385520437E-2"/>
              <c:y val="0.2808186281358180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7089592"/>
        <c:crossesAt val="44228"/>
        <c:crossBetween val="between"/>
      </c:valAx>
      <c:spPr>
        <a:noFill/>
        <a:ln w="25400">
          <a:noFill/>
        </a:ln>
        <a:effectLst/>
      </c:spPr>
    </c:plotArea>
    <c:plotVisOnly val="1"/>
    <c:dispBlanksAs val="gap"/>
    <c:showDLblsOverMax val="0"/>
  </c:chart>
  <c:spPr>
    <a:noFill/>
    <a:ln>
      <a:noFill/>
    </a:ln>
    <a:effectLst/>
  </c:spPr>
  <c:txPr>
    <a:bodyPr/>
    <a:lstStyle/>
    <a:p>
      <a:pPr>
        <a:defRPr sz="1400"/>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70027835951981E-2"/>
          <c:y val="3.1362415748865849E-2"/>
          <c:w val="0.83126312335958008"/>
          <c:h val="0.84036400756179508"/>
        </c:manualLayout>
      </c:layout>
      <c:areaChart>
        <c:grouping val="standard"/>
        <c:varyColors val="0"/>
        <c:ser>
          <c:idx val="1"/>
          <c:order val="0"/>
          <c:tx>
            <c:strRef>
              <c:f>'Actual 2018-2020'!$AA$2</c:f>
              <c:strCache>
                <c:ptCount val="1"/>
                <c:pt idx="0">
                  <c:v>2021 Production</c:v>
                </c:pt>
              </c:strCache>
            </c:strRef>
          </c:tx>
          <c:spPr>
            <a:solidFill>
              <a:sysClr val="window" lastClr="FFFFFF">
                <a:lumMod val="75000"/>
                <a:alpha val="50000"/>
              </a:sysClr>
            </a:solidFill>
            <a:ln w="53975">
              <a:noFill/>
            </a:ln>
            <a:effectLst/>
          </c:spPr>
          <c:cat>
            <c:numRef>
              <c:f>'Actual 2018-2020'!$T$7:$T$51</c:f>
              <c:numCache>
                <c:formatCode>m/d/yyyy</c:formatCode>
                <c:ptCount val="45"/>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pt idx="35">
                  <c:v>44470</c:v>
                </c:pt>
                <c:pt idx="36">
                  <c:v>44477</c:v>
                </c:pt>
                <c:pt idx="37">
                  <c:v>44484</c:v>
                </c:pt>
                <c:pt idx="38">
                  <c:v>44491</c:v>
                </c:pt>
                <c:pt idx="39">
                  <c:v>44498</c:v>
                </c:pt>
                <c:pt idx="40">
                  <c:v>44505</c:v>
                </c:pt>
                <c:pt idx="41">
                  <c:v>44512</c:v>
                </c:pt>
                <c:pt idx="42">
                  <c:v>44519</c:v>
                </c:pt>
                <c:pt idx="43">
                  <c:v>44526</c:v>
                </c:pt>
                <c:pt idx="44">
                  <c:v>44533</c:v>
                </c:pt>
              </c:numCache>
            </c:numRef>
          </c:cat>
          <c:val>
            <c:numRef>
              <c:f>'Actual 2018-2020'!$AA$7:$AA$51</c:f>
              <c:numCache>
                <c:formatCode>0.0</c:formatCode>
                <c:ptCount val="45"/>
                <c:pt idx="0">
                  <c:v>14.987142857142857</c:v>
                </c:pt>
                <c:pt idx="1">
                  <c:v>15.194285714285714</c:v>
                </c:pt>
                <c:pt idx="2">
                  <c:v>14.987142857142857</c:v>
                </c:pt>
                <c:pt idx="3">
                  <c:v>16.03857142857143</c:v>
                </c:pt>
                <c:pt idx="4">
                  <c:v>18.368571428571425</c:v>
                </c:pt>
                <c:pt idx="5">
                  <c:v>16.73142857142857</c:v>
                </c:pt>
                <c:pt idx="6">
                  <c:v>15.838571428571425</c:v>
                </c:pt>
                <c:pt idx="7">
                  <c:v>16.927142857142858</c:v>
                </c:pt>
                <c:pt idx="8">
                  <c:v>20.21857142857143</c:v>
                </c:pt>
                <c:pt idx="9">
                  <c:v>21.311428571428571</c:v>
                </c:pt>
                <c:pt idx="10">
                  <c:v>22.842857142857145</c:v>
                </c:pt>
                <c:pt idx="11">
                  <c:v>23.562857142857148</c:v>
                </c:pt>
                <c:pt idx="12">
                  <c:v>21.48142857142857</c:v>
                </c:pt>
                <c:pt idx="13">
                  <c:v>22.85857142857143</c:v>
                </c:pt>
                <c:pt idx="14">
                  <c:v>23.258571428571429</c:v>
                </c:pt>
                <c:pt idx="15">
                  <c:v>22.838571428571431</c:v>
                </c:pt>
                <c:pt idx="16">
                  <c:v>23.175714285714285</c:v>
                </c:pt>
                <c:pt idx="17">
                  <c:v>23.292857142857144</c:v>
                </c:pt>
                <c:pt idx="18">
                  <c:v>23.234285714285715</c:v>
                </c:pt>
                <c:pt idx="19">
                  <c:v>23.738571428571426</c:v>
                </c:pt>
                <c:pt idx="20">
                  <c:v>23.774285714285714</c:v>
                </c:pt>
                <c:pt idx="21">
                  <c:v>23.412857142857145</c:v>
                </c:pt>
                <c:pt idx="22">
                  <c:v>23.161428571428569</c:v>
                </c:pt>
                <c:pt idx="23">
                  <c:v>23.342857142857145</c:v>
                </c:pt>
                <c:pt idx="24">
                  <c:v>22.734285714285711</c:v>
                </c:pt>
                <c:pt idx="25">
                  <c:v>23.364285714285717</c:v>
                </c:pt>
                <c:pt idx="26">
                  <c:v>22.065714285714286</c:v>
                </c:pt>
                <c:pt idx="27">
                  <c:v>22.072857142857142</c:v>
                </c:pt>
                <c:pt idx="28">
                  <c:v>22.114285714285717</c:v>
                </c:pt>
                <c:pt idx="29">
                  <c:v>21.824285714285711</c:v>
                </c:pt>
                <c:pt idx="30">
                  <c:v>21.898571428571426</c:v>
                </c:pt>
                <c:pt idx="31">
                  <c:v>21.737142857142857</c:v>
                </c:pt>
                <c:pt idx="32">
                  <c:v>21.562857142857144</c:v>
                </c:pt>
                <c:pt idx="33">
                  <c:v>21.315714285714282</c:v>
                </c:pt>
                <c:pt idx="34">
                  <c:v>20.68</c:v>
                </c:pt>
                <c:pt idx="35">
                  <c:v>20.815714285714286</c:v>
                </c:pt>
                <c:pt idx="36">
                  <c:v>20.394285714285719</c:v>
                </c:pt>
                <c:pt idx="37">
                  <c:v>18.34714285714286</c:v>
                </c:pt>
                <c:pt idx="38">
                  <c:v>15.054285714285713</c:v>
                </c:pt>
                <c:pt idx="39">
                  <c:v>14.251428571428571</c:v>
                </c:pt>
                <c:pt idx="40">
                  <c:v>13.79857142857143</c:v>
                </c:pt>
                <c:pt idx="41">
                  <c:v>14.007142857142856</c:v>
                </c:pt>
                <c:pt idx="42">
                  <c:v>14.170000000000002</c:v>
                </c:pt>
                <c:pt idx="43">
                  <c:v>14.284285714285712</c:v>
                </c:pt>
                <c:pt idx="44">
                  <c:v>13.777142857142858</c:v>
                </c:pt>
              </c:numCache>
            </c:numRef>
          </c:val>
          <c:extLst>
            <c:ext xmlns:c16="http://schemas.microsoft.com/office/drawing/2014/chart" uri="{C3380CC4-5D6E-409C-BE32-E72D297353CC}">
              <c16:uniqueId val="{00000000-A063-4B92-8B44-8E314A79F316}"/>
            </c:ext>
          </c:extLst>
        </c:ser>
        <c:dLbls>
          <c:showLegendKey val="0"/>
          <c:showVal val="0"/>
          <c:showCatName val="0"/>
          <c:showSerName val="0"/>
          <c:showPercent val="0"/>
          <c:showBubbleSize val="0"/>
        </c:dLbls>
        <c:axId val="587089592"/>
        <c:axId val="587091560"/>
      </c:areaChart>
      <c:lineChart>
        <c:grouping val="standard"/>
        <c:varyColors val="0"/>
        <c:ser>
          <c:idx val="2"/>
          <c:order val="1"/>
          <c:tx>
            <c:strRef>
              <c:f>'Actual 2018-2020'!$Y$2</c:f>
              <c:strCache>
                <c:ptCount val="1"/>
                <c:pt idx="0">
                  <c:v>3-year Water Use</c:v>
                </c:pt>
              </c:strCache>
            </c:strRef>
          </c:tx>
          <c:spPr>
            <a:ln w="38100" cap="rnd">
              <a:solidFill>
                <a:srgbClr val="00B0F0"/>
              </a:solidFill>
              <a:round/>
            </a:ln>
            <a:effectLst/>
          </c:spPr>
          <c:marker>
            <c:symbol val="none"/>
          </c:marker>
          <c:cat>
            <c:numRef>
              <c:f>'Actual 2018-2020'!$T$7:$T$55</c:f>
              <c:numCache>
                <c:formatCode>m/d/yyyy</c:formatCode>
                <c:ptCount val="49"/>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pt idx="35">
                  <c:v>44470</c:v>
                </c:pt>
                <c:pt idx="36">
                  <c:v>44477</c:v>
                </c:pt>
                <c:pt idx="37">
                  <c:v>44484</c:v>
                </c:pt>
                <c:pt idx="38">
                  <c:v>44491</c:v>
                </c:pt>
                <c:pt idx="39">
                  <c:v>44498</c:v>
                </c:pt>
                <c:pt idx="40">
                  <c:v>44505</c:v>
                </c:pt>
                <c:pt idx="41">
                  <c:v>44512</c:v>
                </c:pt>
                <c:pt idx="42">
                  <c:v>44519</c:v>
                </c:pt>
                <c:pt idx="43">
                  <c:v>44526</c:v>
                </c:pt>
                <c:pt idx="44">
                  <c:v>44533</c:v>
                </c:pt>
                <c:pt idx="45">
                  <c:v>44540</c:v>
                </c:pt>
                <c:pt idx="46">
                  <c:v>44547</c:v>
                </c:pt>
                <c:pt idx="47">
                  <c:v>44554</c:v>
                </c:pt>
                <c:pt idx="48">
                  <c:v>44561</c:v>
                </c:pt>
              </c:numCache>
            </c:numRef>
          </c:cat>
          <c:val>
            <c:numRef>
              <c:f>'Actual 2018-2020'!$Y$7:$Y$55</c:f>
              <c:numCache>
                <c:formatCode>0.0</c:formatCode>
                <c:ptCount val="49"/>
                <c:pt idx="0">
                  <c:v>16.2362214175993</c:v>
                </c:pt>
                <c:pt idx="1">
                  <c:v>16.868226190476189</c:v>
                </c:pt>
                <c:pt idx="2">
                  <c:v>16.868226190476189</c:v>
                </c:pt>
                <c:pt idx="3">
                  <c:v>16.868226190476189</c:v>
                </c:pt>
                <c:pt idx="4">
                  <c:v>16.790161454904542</c:v>
                </c:pt>
                <c:pt idx="5">
                  <c:v>16.731612903225809</c:v>
                </c:pt>
                <c:pt idx="6">
                  <c:v>16.731612903225809</c:v>
                </c:pt>
                <c:pt idx="7">
                  <c:v>16.731612903225809</c:v>
                </c:pt>
                <c:pt idx="8">
                  <c:v>17.027017409114187</c:v>
                </c:pt>
                <c:pt idx="9">
                  <c:v>18.799444444444443</c:v>
                </c:pt>
                <c:pt idx="10">
                  <c:v>18.799444444444443</c:v>
                </c:pt>
                <c:pt idx="11">
                  <c:v>18.799444444444443</c:v>
                </c:pt>
                <c:pt idx="12">
                  <c:v>18.799444444444443</c:v>
                </c:pt>
                <c:pt idx="13">
                  <c:v>23.400842293906802</c:v>
                </c:pt>
                <c:pt idx="14">
                  <c:v>24.167741935483864</c:v>
                </c:pt>
                <c:pt idx="15">
                  <c:v>24.167741935483864</c:v>
                </c:pt>
                <c:pt idx="16">
                  <c:v>24.167741935483864</c:v>
                </c:pt>
                <c:pt idx="17">
                  <c:v>26.25147158218126</c:v>
                </c:pt>
                <c:pt idx="18">
                  <c:v>29.029777777777777</c:v>
                </c:pt>
                <c:pt idx="19">
                  <c:v>29.029777777777777</c:v>
                </c:pt>
                <c:pt idx="20">
                  <c:v>29.029777777777777</c:v>
                </c:pt>
                <c:pt idx="21">
                  <c:v>29.217904761904759</c:v>
                </c:pt>
                <c:pt idx="22">
                  <c:v>30.346666666666668</c:v>
                </c:pt>
                <c:pt idx="23">
                  <c:v>30.346666666666668</c:v>
                </c:pt>
                <c:pt idx="24">
                  <c:v>30.346666666666668</c:v>
                </c:pt>
                <c:pt idx="25">
                  <c:v>30.346666666666668</c:v>
                </c:pt>
                <c:pt idx="26">
                  <c:v>30.685453149001535</c:v>
                </c:pt>
                <c:pt idx="27">
                  <c:v>30.82096774193548</c:v>
                </c:pt>
                <c:pt idx="28">
                  <c:v>30.82096774193548</c:v>
                </c:pt>
                <c:pt idx="29">
                  <c:v>30.82096774193548</c:v>
                </c:pt>
                <c:pt idx="30">
                  <c:v>30.444532514080901</c:v>
                </c:pt>
                <c:pt idx="31">
                  <c:v>29.503444444444447</c:v>
                </c:pt>
                <c:pt idx="32">
                  <c:v>29.503444444444447</c:v>
                </c:pt>
                <c:pt idx="33">
                  <c:v>29.503444444444447</c:v>
                </c:pt>
                <c:pt idx="34">
                  <c:v>29.503444444444447</c:v>
                </c:pt>
                <c:pt idx="35">
                  <c:v>26.302795698924736</c:v>
                </c:pt>
                <c:pt idx="36">
                  <c:v>26.302795698924736</c:v>
                </c:pt>
                <c:pt idx="37">
                  <c:v>26.302795698924736</c:v>
                </c:pt>
                <c:pt idx="38">
                  <c:v>26.302795698924736</c:v>
                </c:pt>
                <c:pt idx="39">
                  <c:v>24.299610855094723</c:v>
                </c:pt>
                <c:pt idx="40">
                  <c:v>22.797222222222221</c:v>
                </c:pt>
                <c:pt idx="41">
                  <c:v>22.797222222222221</c:v>
                </c:pt>
                <c:pt idx="42">
                  <c:v>22.797222222222221</c:v>
                </c:pt>
                <c:pt idx="43">
                  <c:v>20.991810035842292</c:v>
                </c:pt>
                <c:pt idx="44">
                  <c:v>16.478279569892468</c:v>
                </c:pt>
                <c:pt idx="45">
                  <c:v>16.478279569892468</c:v>
                </c:pt>
                <c:pt idx="46">
                  <c:v>16.478279569892468</c:v>
                </c:pt>
                <c:pt idx="47">
                  <c:v>16.478279569892468</c:v>
                </c:pt>
                <c:pt idx="48">
                  <c:v>16.478279569892472</c:v>
                </c:pt>
              </c:numCache>
            </c:numRef>
          </c:val>
          <c:smooth val="0"/>
          <c:extLst>
            <c:ext xmlns:c16="http://schemas.microsoft.com/office/drawing/2014/chart" uri="{C3380CC4-5D6E-409C-BE32-E72D297353CC}">
              <c16:uniqueId val="{00000001-A063-4B92-8B44-8E314A79F316}"/>
            </c:ext>
          </c:extLst>
        </c:ser>
        <c:ser>
          <c:idx val="0"/>
          <c:order val="2"/>
          <c:tx>
            <c:strRef>
              <c:f>'Actual 2018-2020'!$V$2</c:f>
              <c:strCache>
                <c:ptCount val="1"/>
                <c:pt idx="0">
                  <c:v>Target</c:v>
                </c:pt>
              </c:strCache>
            </c:strRef>
          </c:tx>
          <c:spPr>
            <a:ln w="38100" cap="rnd">
              <a:solidFill>
                <a:srgbClr val="92D050"/>
              </a:solidFill>
              <a:prstDash val="sysDash"/>
              <a:round/>
            </a:ln>
            <a:effectLst/>
          </c:spPr>
          <c:marker>
            <c:symbol val="none"/>
          </c:marker>
          <c:cat>
            <c:numRef>
              <c:f>'Actual 2018-2020'!$T$7:$T$55</c:f>
              <c:numCache>
                <c:formatCode>m/d/yyyy</c:formatCode>
                <c:ptCount val="49"/>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pt idx="35">
                  <c:v>44470</c:v>
                </c:pt>
                <c:pt idx="36">
                  <c:v>44477</c:v>
                </c:pt>
                <c:pt idx="37">
                  <c:v>44484</c:v>
                </c:pt>
                <c:pt idx="38">
                  <c:v>44491</c:v>
                </c:pt>
                <c:pt idx="39">
                  <c:v>44498</c:v>
                </c:pt>
                <c:pt idx="40">
                  <c:v>44505</c:v>
                </c:pt>
                <c:pt idx="41">
                  <c:v>44512</c:v>
                </c:pt>
                <c:pt idx="42">
                  <c:v>44519</c:v>
                </c:pt>
                <c:pt idx="43">
                  <c:v>44526</c:v>
                </c:pt>
                <c:pt idx="44">
                  <c:v>44533</c:v>
                </c:pt>
                <c:pt idx="45">
                  <c:v>44540</c:v>
                </c:pt>
                <c:pt idx="46">
                  <c:v>44547</c:v>
                </c:pt>
                <c:pt idx="47">
                  <c:v>44554</c:v>
                </c:pt>
                <c:pt idx="48">
                  <c:v>44561</c:v>
                </c:pt>
              </c:numCache>
            </c:numRef>
          </c:cat>
          <c:val>
            <c:numRef>
              <c:f>'Actual 2018-2020'!$V$7:$V$55</c:f>
              <c:numCache>
                <c:formatCode>0.0</c:formatCode>
                <c:ptCount val="49"/>
                <c:pt idx="0">
                  <c:v>12.651907921878429</c:v>
                </c:pt>
                <c:pt idx="1">
                  <c:v>12.904709831029184</c:v>
                </c:pt>
                <c:pt idx="2">
                  <c:v>12.904709831029184</c:v>
                </c:pt>
                <c:pt idx="3">
                  <c:v>12.904709831029184</c:v>
                </c:pt>
                <c:pt idx="4">
                  <c:v>12.873483936800527</c:v>
                </c:pt>
                <c:pt idx="5">
                  <c:v>12.850064516129034</c:v>
                </c:pt>
                <c:pt idx="6">
                  <c:v>12.850064516129034</c:v>
                </c:pt>
                <c:pt idx="7">
                  <c:v>12.850064516129034</c:v>
                </c:pt>
                <c:pt idx="8">
                  <c:v>12.968226318484383</c:v>
                </c:pt>
                <c:pt idx="9">
                  <c:v>13.677197132616486</c:v>
                </c:pt>
                <c:pt idx="10">
                  <c:v>13.677197132616486</c:v>
                </c:pt>
                <c:pt idx="11">
                  <c:v>13.677197132616486</c:v>
                </c:pt>
                <c:pt idx="12">
                  <c:v>13.677197132616486</c:v>
                </c:pt>
                <c:pt idx="13">
                  <c:v>15.517756272401437</c:v>
                </c:pt>
                <c:pt idx="14">
                  <c:v>15.82451612903226</c:v>
                </c:pt>
                <c:pt idx="15">
                  <c:v>15.82451612903226</c:v>
                </c:pt>
                <c:pt idx="16">
                  <c:v>15.82451612903226</c:v>
                </c:pt>
                <c:pt idx="17">
                  <c:v>16.658007987711212</c:v>
                </c:pt>
                <c:pt idx="18">
                  <c:v>17.769330465949821</c:v>
                </c:pt>
                <c:pt idx="19">
                  <c:v>17.769330465949821</c:v>
                </c:pt>
                <c:pt idx="20">
                  <c:v>17.769330465949821</c:v>
                </c:pt>
                <c:pt idx="21">
                  <c:v>17.844581259600613</c:v>
                </c:pt>
                <c:pt idx="22">
                  <c:v>18.296086021505378</c:v>
                </c:pt>
                <c:pt idx="23">
                  <c:v>18.296086021505378</c:v>
                </c:pt>
                <c:pt idx="24">
                  <c:v>18.296086021505378</c:v>
                </c:pt>
                <c:pt idx="25">
                  <c:v>18.296086021505378</c:v>
                </c:pt>
                <c:pt idx="26">
                  <c:v>18.431600614439326</c:v>
                </c:pt>
                <c:pt idx="27">
                  <c:v>18.485806451612898</c:v>
                </c:pt>
                <c:pt idx="28">
                  <c:v>18.485806451612898</c:v>
                </c:pt>
                <c:pt idx="29">
                  <c:v>18.485806451612898</c:v>
                </c:pt>
                <c:pt idx="30">
                  <c:v>18.335232360471071</c:v>
                </c:pt>
                <c:pt idx="31">
                  <c:v>17.958797132616493</c:v>
                </c:pt>
                <c:pt idx="32">
                  <c:v>17.958797132616493</c:v>
                </c:pt>
                <c:pt idx="33">
                  <c:v>17.958797132616493</c:v>
                </c:pt>
                <c:pt idx="34">
                  <c:v>17.958797132616493</c:v>
                </c:pt>
                <c:pt idx="35">
                  <c:v>16.678537634408602</c:v>
                </c:pt>
                <c:pt idx="36">
                  <c:v>16.678537634408602</c:v>
                </c:pt>
                <c:pt idx="37">
                  <c:v>16.678537634408602</c:v>
                </c:pt>
                <c:pt idx="38">
                  <c:v>15.3</c:v>
                </c:pt>
                <c:pt idx="39">
                  <c:v>15.3</c:v>
                </c:pt>
                <c:pt idx="40">
                  <c:v>15.066857142857142</c:v>
                </c:pt>
                <c:pt idx="41">
                  <c:v>13.678333333333333</c:v>
                </c:pt>
                <c:pt idx="42">
                  <c:v>13.678333333333333</c:v>
                </c:pt>
                <c:pt idx="43">
                  <c:v>12.595086021505375</c:v>
                </c:pt>
                <c:pt idx="44">
                  <c:v>9.8869677419354804</c:v>
                </c:pt>
                <c:pt idx="45">
                  <c:v>9.8869677419354804</c:v>
                </c:pt>
                <c:pt idx="46">
                  <c:v>9.8869677419354804</c:v>
                </c:pt>
                <c:pt idx="47">
                  <c:v>9.8869677419354804</c:v>
                </c:pt>
                <c:pt idx="48">
                  <c:v>9.8869677419354822</c:v>
                </c:pt>
              </c:numCache>
            </c:numRef>
          </c:val>
          <c:smooth val="0"/>
          <c:extLst>
            <c:ext xmlns:c16="http://schemas.microsoft.com/office/drawing/2014/chart" uri="{C3380CC4-5D6E-409C-BE32-E72D297353CC}">
              <c16:uniqueId val="{00000002-A063-4B92-8B44-8E314A79F316}"/>
            </c:ext>
          </c:extLst>
        </c:ser>
        <c:dLbls>
          <c:showLegendKey val="0"/>
          <c:showVal val="0"/>
          <c:showCatName val="0"/>
          <c:showSerName val="0"/>
          <c:showPercent val="0"/>
          <c:showBubbleSize val="0"/>
        </c:dLbls>
        <c:marker val="1"/>
        <c:smooth val="0"/>
        <c:axId val="587089592"/>
        <c:axId val="587091560"/>
        <c:extLst>
          <c:ext xmlns:c15="http://schemas.microsoft.com/office/drawing/2012/chart" uri="{02D57815-91ED-43cb-92C2-25804820EDAC}">
            <c15:filteredLineSeries>
              <c15:ser>
                <c:idx val="3"/>
                <c:order val="3"/>
                <c:tx>
                  <c:strRef>
                    <c:extLst>
                      <c:ext uri="{02D57815-91ED-43cb-92C2-25804820EDAC}">
                        <c15:formulaRef>
                          <c15:sqref>'Actual 2018-2020'!$W$2</c15:sqref>
                        </c15:formulaRef>
                      </c:ext>
                    </c:extLst>
                    <c:strCache>
                      <c:ptCount val="1"/>
                      <c:pt idx="0">
                        <c:v>Target_Wkly</c:v>
                      </c:pt>
                    </c:strCache>
                  </c:strRef>
                </c:tx>
                <c:spPr>
                  <a:ln w="28575" cap="rnd">
                    <a:solidFill>
                      <a:schemeClr val="accent4"/>
                    </a:solidFill>
                    <a:round/>
                  </a:ln>
                  <a:effectLst/>
                </c:spPr>
                <c:marker>
                  <c:symbol val="none"/>
                </c:marker>
                <c:cat>
                  <c:numRef>
                    <c:extLst>
                      <c:ext uri="{02D57815-91ED-43cb-92C2-25804820EDAC}">
                        <c15:formulaRef>
                          <c15:sqref>'Actual 2018-2020'!$T$7:$T$55</c15:sqref>
                        </c15:formulaRef>
                      </c:ext>
                    </c:extLst>
                    <c:numCache>
                      <c:formatCode>m/d/yyyy</c:formatCode>
                      <c:ptCount val="49"/>
                      <c:pt idx="0">
                        <c:v>44225</c:v>
                      </c:pt>
                      <c:pt idx="1">
                        <c:v>44232</c:v>
                      </c:pt>
                      <c:pt idx="2">
                        <c:v>44239</c:v>
                      </c:pt>
                      <c:pt idx="3">
                        <c:v>44246</c:v>
                      </c:pt>
                      <c:pt idx="4">
                        <c:v>44253</c:v>
                      </c:pt>
                      <c:pt idx="5">
                        <c:v>44260</c:v>
                      </c:pt>
                      <c:pt idx="6">
                        <c:v>44267</c:v>
                      </c:pt>
                      <c:pt idx="7">
                        <c:v>44274</c:v>
                      </c:pt>
                      <c:pt idx="8">
                        <c:v>44281</c:v>
                      </c:pt>
                      <c:pt idx="9">
                        <c:v>44288</c:v>
                      </c:pt>
                      <c:pt idx="10">
                        <c:v>44295</c:v>
                      </c:pt>
                      <c:pt idx="11">
                        <c:v>44302</c:v>
                      </c:pt>
                      <c:pt idx="12">
                        <c:v>44309</c:v>
                      </c:pt>
                      <c:pt idx="13">
                        <c:v>44316</c:v>
                      </c:pt>
                      <c:pt idx="14">
                        <c:v>44323</c:v>
                      </c:pt>
                      <c:pt idx="15">
                        <c:v>44330</c:v>
                      </c:pt>
                      <c:pt idx="16">
                        <c:v>44337</c:v>
                      </c:pt>
                      <c:pt idx="17">
                        <c:v>44344</c:v>
                      </c:pt>
                      <c:pt idx="18">
                        <c:v>44351</c:v>
                      </c:pt>
                      <c:pt idx="19">
                        <c:v>44358</c:v>
                      </c:pt>
                      <c:pt idx="20">
                        <c:v>44365</c:v>
                      </c:pt>
                      <c:pt idx="21">
                        <c:v>44372</c:v>
                      </c:pt>
                      <c:pt idx="22">
                        <c:v>44379</c:v>
                      </c:pt>
                      <c:pt idx="23">
                        <c:v>44386</c:v>
                      </c:pt>
                      <c:pt idx="24">
                        <c:v>44393</c:v>
                      </c:pt>
                      <c:pt idx="25">
                        <c:v>44400</c:v>
                      </c:pt>
                      <c:pt idx="26">
                        <c:v>44407</c:v>
                      </c:pt>
                      <c:pt idx="27">
                        <c:v>44414</c:v>
                      </c:pt>
                      <c:pt idx="28">
                        <c:v>44421</c:v>
                      </c:pt>
                      <c:pt idx="29">
                        <c:v>44428</c:v>
                      </c:pt>
                      <c:pt idx="30">
                        <c:v>44435</c:v>
                      </c:pt>
                      <c:pt idx="31">
                        <c:v>44442</c:v>
                      </c:pt>
                      <c:pt idx="32">
                        <c:v>44449</c:v>
                      </c:pt>
                      <c:pt idx="33">
                        <c:v>44456</c:v>
                      </c:pt>
                      <c:pt idx="34">
                        <c:v>44463</c:v>
                      </c:pt>
                      <c:pt idx="35">
                        <c:v>44470</c:v>
                      </c:pt>
                      <c:pt idx="36">
                        <c:v>44477</c:v>
                      </c:pt>
                      <c:pt idx="37">
                        <c:v>44484</c:v>
                      </c:pt>
                      <c:pt idx="38">
                        <c:v>44491</c:v>
                      </c:pt>
                      <c:pt idx="39">
                        <c:v>44498</c:v>
                      </c:pt>
                      <c:pt idx="40">
                        <c:v>44505</c:v>
                      </c:pt>
                      <c:pt idx="41">
                        <c:v>44512</c:v>
                      </c:pt>
                      <c:pt idx="42">
                        <c:v>44519</c:v>
                      </c:pt>
                      <c:pt idx="43">
                        <c:v>44526</c:v>
                      </c:pt>
                      <c:pt idx="44">
                        <c:v>44533</c:v>
                      </c:pt>
                      <c:pt idx="45">
                        <c:v>44540</c:v>
                      </c:pt>
                      <c:pt idx="46">
                        <c:v>44547</c:v>
                      </c:pt>
                      <c:pt idx="47">
                        <c:v>44554</c:v>
                      </c:pt>
                      <c:pt idx="48">
                        <c:v>44561</c:v>
                      </c:pt>
                    </c:numCache>
                  </c:numRef>
                </c:cat>
                <c:val>
                  <c:numRef>
                    <c:extLst>
                      <c:ext uri="{02D57815-91ED-43cb-92C2-25804820EDAC}">
                        <c15:formulaRef>
                          <c15:sqref>'Actual 2018-2020'!$W$7:$W$28</c15:sqref>
                        </c15:formulaRef>
                      </c:ext>
                    </c:extLst>
                    <c:numCache>
                      <c:formatCode>0.0</c:formatCode>
                      <c:ptCount val="22"/>
                      <c:pt idx="1">
                        <c:v>10.120935714285713</c:v>
                      </c:pt>
                      <c:pt idx="2">
                        <c:v>10.120935714285713</c:v>
                      </c:pt>
                      <c:pt idx="3">
                        <c:v>10.120935714285713</c:v>
                      </c:pt>
                      <c:pt idx="4">
                        <c:v>10.074096872942725</c:v>
                      </c:pt>
                      <c:pt idx="5">
                        <c:v>10.038967741935485</c:v>
                      </c:pt>
                      <c:pt idx="6">
                        <c:v>10.038967741935485</c:v>
                      </c:pt>
                      <c:pt idx="7">
                        <c:v>10.038967741935485</c:v>
                      </c:pt>
                      <c:pt idx="8">
                        <c:v>10.216210445468512</c:v>
                      </c:pt>
                      <c:pt idx="9">
                        <c:v>11.279666666666666</c:v>
                      </c:pt>
                      <c:pt idx="10">
                        <c:v>11.279666666666666</c:v>
                      </c:pt>
                      <c:pt idx="11">
                        <c:v>11.279666666666666</c:v>
                      </c:pt>
                      <c:pt idx="12">
                        <c:v>11.279666666666666</c:v>
                      </c:pt>
                      <c:pt idx="13">
                        <c:v>14.040505376344081</c:v>
                      </c:pt>
                      <c:pt idx="14">
                        <c:v>14.500645161290318</c:v>
                      </c:pt>
                      <c:pt idx="15">
                        <c:v>14.500645161290318</c:v>
                      </c:pt>
                      <c:pt idx="16">
                        <c:v>14.500645161290318</c:v>
                      </c:pt>
                      <c:pt idx="17">
                        <c:v>15.750882949308755</c:v>
                      </c:pt>
                      <c:pt idx="18">
                        <c:v>17.417866666666665</c:v>
                      </c:pt>
                      <c:pt idx="19">
                        <c:v>17.417866666666665</c:v>
                      </c:pt>
                      <c:pt idx="20">
                        <c:v>17.417866666666665</c:v>
                      </c:pt>
                      <c:pt idx="21">
                        <c:v>17.530742857142855</c:v>
                      </c:pt>
                    </c:numCache>
                  </c:numRef>
                </c:val>
                <c:smooth val="0"/>
                <c:extLst>
                  <c:ext xmlns:c16="http://schemas.microsoft.com/office/drawing/2014/chart" uri="{C3380CC4-5D6E-409C-BE32-E72D297353CC}">
                    <c16:uniqueId val="{00000003-A063-4B92-8B44-8E314A79F316}"/>
                  </c:ext>
                </c:extLst>
              </c15:ser>
            </c15:filteredLineSeries>
          </c:ext>
        </c:extLst>
      </c:lineChart>
      <c:dateAx>
        <c:axId val="587089592"/>
        <c:scaling>
          <c:orientation val="minMax"/>
          <c:max val="44561"/>
          <c:min val="44228"/>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7091560"/>
        <c:crosses val="autoZero"/>
        <c:auto val="0"/>
        <c:lblOffset val="100"/>
        <c:baseTimeUnit val="days"/>
        <c:majorUnit val="1"/>
        <c:majorTimeUnit val="months"/>
      </c:dateAx>
      <c:valAx>
        <c:axId val="58709156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Water Use (Million Gallons per Day)</a:t>
                </a:r>
              </a:p>
            </c:rich>
          </c:tx>
          <c:layout>
            <c:manualLayout>
              <c:xMode val="edge"/>
              <c:yMode val="edge"/>
              <c:x val="1.6142557385520437E-2"/>
              <c:y val="0.2808186281358180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7089592"/>
        <c:crossesAt val="44228"/>
        <c:crossBetween val="midCat"/>
      </c:valAx>
      <c:spPr>
        <a:noFill/>
        <a:ln w="25400">
          <a:noFill/>
        </a:ln>
        <a:effectLst/>
      </c:spPr>
    </c:plotArea>
    <c:plotVisOnly val="1"/>
    <c:dispBlanksAs val="gap"/>
    <c:showDLblsOverMax val="0"/>
  </c:chart>
  <c:spPr>
    <a:solidFill>
      <a:sysClr val="window" lastClr="FFFFFF"/>
    </a:solidFill>
    <a:ln>
      <a:noFill/>
    </a:ln>
    <a:effectLst/>
  </c:spPr>
  <c:txPr>
    <a:bodyPr/>
    <a:lstStyle/>
    <a:p>
      <a:pPr>
        <a:defRPr sz="1400"/>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015944881889764"/>
          <c:y val="2.4179533863714998E-2"/>
          <c:w val="0.86598121719160104"/>
          <c:h val="0.89344028509490769"/>
        </c:manualLayout>
      </c:layout>
      <c:lineChart>
        <c:grouping val="standard"/>
        <c:varyColors val="0"/>
        <c:ser>
          <c:idx val="0"/>
          <c:order val="0"/>
          <c:tx>
            <c:strRef>
              <c:f>'Drought2021 Storage'!$B$1</c:f>
              <c:strCache>
                <c:ptCount val="1"/>
                <c:pt idx="0">
                  <c:v>Total Reservoir Storage</c:v>
                </c:pt>
              </c:strCache>
            </c:strRef>
          </c:tx>
          <c:spPr>
            <a:ln w="38100" cap="rnd">
              <a:solidFill>
                <a:srgbClr val="00B0F0"/>
              </a:solidFill>
              <a:round/>
            </a:ln>
            <a:effectLst/>
          </c:spPr>
          <c:marker>
            <c:symbol val="none"/>
          </c:marker>
          <c:cat>
            <c:numRef>
              <c:f>'Drought2021 Storage'!$A$2:$A$831</c:f>
              <c:numCache>
                <c:formatCode>[$-409]mmm\ yyyy;@</c:formatCode>
                <c:ptCount val="830"/>
                <c:pt idx="0">
                  <c:v>43739</c:v>
                </c:pt>
                <c:pt idx="1">
                  <c:v>43740</c:v>
                </c:pt>
                <c:pt idx="2">
                  <c:v>43741</c:v>
                </c:pt>
                <c:pt idx="3">
                  <c:v>43742</c:v>
                </c:pt>
                <c:pt idx="4">
                  <c:v>43743</c:v>
                </c:pt>
                <c:pt idx="5">
                  <c:v>43744</c:v>
                </c:pt>
                <c:pt idx="6">
                  <c:v>43745</c:v>
                </c:pt>
                <c:pt idx="7">
                  <c:v>43746</c:v>
                </c:pt>
                <c:pt idx="8">
                  <c:v>43747</c:v>
                </c:pt>
                <c:pt idx="9">
                  <c:v>43748</c:v>
                </c:pt>
                <c:pt idx="10">
                  <c:v>43749</c:v>
                </c:pt>
                <c:pt idx="11">
                  <c:v>43750</c:v>
                </c:pt>
                <c:pt idx="12">
                  <c:v>43751</c:v>
                </c:pt>
                <c:pt idx="13">
                  <c:v>43752</c:v>
                </c:pt>
                <c:pt idx="14">
                  <c:v>43753</c:v>
                </c:pt>
                <c:pt idx="15">
                  <c:v>43754</c:v>
                </c:pt>
                <c:pt idx="16">
                  <c:v>43755</c:v>
                </c:pt>
                <c:pt idx="17">
                  <c:v>43756</c:v>
                </c:pt>
                <c:pt idx="18">
                  <c:v>43757</c:v>
                </c:pt>
                <c:pt idx="19">
                  <c:v>43758</c:v>
                </c:pt>
                <c:pt idx="20">
                  <c:v>43759</c:v>
                </c:pt>
                <c:pt idx="21">
                  <c:v>43760</c:v>
                </c:pt>
                <c:pt idx="22">
                  <c:v>43761</c:v>
                </c:pt>
                <c:pt idx="23">
                  <c:v>43762</c:v>
                </c:pt>
                <c:pt idx="24">
                  <c:v>43763</c:v>
                </c:pt>
                <c:pt idx="25">
                  <c:v>43764</c:v>
                </c:pt>
                <c:pt idx="26">
                  <c:v>43765</c:v>
                </c:pt>
                <c:pt idx="27">
                  <c:v>43766</c:v>
                </c:pt>
                <c:pt idx="28">
                  <c:v>43767</c:v>
                </c:pt>
                <c:pt idx="29">
                  <c:v>43768</c:v>
                </c:pt>
                <c:pt idx="30">
                  <c:v>43769</c:v>
                </c:pt>
                <c:pt idx="31">
                  <c:v>43770</c:v>
                </c:pt>
                <c:pt idx="32">
                  <c:v>43771</c:v>
                </c:pt>
                <c:pt idx="33">
                  <c:v>43772</c:v>
                </c:pt>
                <c:pt idx="34">
                  <c:v>43773</c:v>
                </c:pt>
                <c:pt idx="35">
                  <c:v>43774</c:v>
                </c:pt>
                <c:pt idx="36">
                  <c:v>43775</c:v>
                </c:pt>
                <c:pt idx="37">
                  <c:v>43776</c:v>
                </c:pt>
                <c:pt idx="38">
                  <c:v>43777</c:v>
                </c:pt>
                <c:pt idx="39">
                  <c:v>43778</c:v>
                </c:pt>
                <c:pt idx="40">
                  <c:v>43779</c:v>
                </c:pt>
                <c:pt idx="41">
                  <c:v>43780</c:v>
                </c:pt>
                <c:pt idx="42">
                  <c:v>43781</c:v>
                </c:pt>
                <c:pt idx="43">
                  <c:v>43782</c:v>
                </c:pt>
                <c:pt idx="44">
                  <c:v>43783</c:v>
                </c:pt>
                <c:pt idx="45">
                  <c:v>43784</c:v>
                </c:pt>
                <c:pt idx="46">
                  <c:v>43785</c:v>
                </c:pt>
                <c:pt idx="47">
                  <c:v>43786</c:v>
                </c:pt>
                <c:pt idx="48">
                  <c:v>43787</c:v>
                </c:pt>
                <c:pt idx="49">
                  <c:v>43788</c:v>
                </c:pt>
                <c:pt idx="50">
                  <c:v>43789</c:v>
                </c:pt>
                <c:pt idx="51">
                  <c:v>43790</c:v>
                </c:pt>
                <c:pt idx="52">
                  <c:v>43791</c:v>
                </c:pt>
                <c:pt idx="53">
                  <c:v>43792</c:v>
                </c:pt>
                <c:pt idx="54">
                  <c:v>43793</c:v>
                </c:pt>
                <c:pt idx="55">
                  <c:v>43794</c:v>
                </c:pt>
                <c:pt idx="56">
                  <c:v>43795</c:v>
                </c:pt>
                <c:pt idx="57">
                  <c:v>43796</c:v>
                </c:pt>
                <c:pt idx="58">
                  <c:v>43797</c:v>
                </c:pt>
                <c:pt idx="59">
                  <c:v>43798</c:v>
                </c:pt>
                <c:pt idx="60">
                  <c:v>43799</c:v>
                </c:pt>
                <c:pt idx="61">
                  <c:v>43800</c:v>
                </c:pt>
                <c:pt idx="62">
                  <c:v>43801</c:v>
                </c:pt>
                <c:pt idx="63">
                  <c:v>43802</c:v>
                </c:pt>
                <c:pt idx="64">
                  <c:v>43803</c:v>
                </c:pt>
                <c:pt idx="65">
                  <c:v>43804</c:v>
                </c:pt>
                <c:pt idx="66">
                  <c:v>43805</c:v>
                </c:pt>
                <c:pt idx="67">
                  <c:v>43806</c:v>
                </c:pt>
                <c:pt idx="68">
                  <c:v>43807</c:v>
                </c:pt>
                <c:pt idx="69">
                  <c:v>43808</c:v>
                </c:pt>
                <c:pt idx="70">
                  <c:v>43809</c:v>
                </c:pt>
                <c:pt idx="71">
                  <c:v>43810</c:v>
                </c:pt>
                <c:pt idx="72">
                  <c:v>43811</c:v>
                </c:pt>
                <c:pt idx="73">
                  <c:v>43812</c:v>
                </c:pt>
                <c:pt idx="74">
                  <c:v>43813</c:v>
                </c:pt>
                <c:pt idx="75">
                  <c:v>43814</c:v>
                </c:pt>
                <c:pt idx="76">
                  <c:v>43815</c:v>
                </c:pt>
                <c:pt idx="77">
                  <c:v>43816</c:v>
                </c:pt>
                <c:pt idx="78">
                  <c:v>43817</c:v>
                </c:pt>
                <c:pt idx="79">
                  <c:v>43818</c:v>
                </c:pt>
                <c:pt idx="80">
                  <c:v>43819</c:v>
                </c:pt>
                <c:pt idx="81">
                  <c:v>43820</c:v>
                </c:pt>
                <c:pt idx="82">
                  <c:v>43821</c:v>
                </c:pt>
                <c:pt idx="83">
                  <c:v>43822</c:v>
                </c:pt>
                <c:pt idx="84">
                  <c:v>43823</c:v>
                </c:pt>
                <c:pt idx="85">
                  <c:v>43824</c:v>
                </c:pt>
                <c:pt idx="86">
                  <c:v>43825</c:v>
                </c:pt>
                <c:pt idx="87">
                  <c:v>43826</c:v>
                </c:pt>
                <c:pt idx="88">
                  <c:v>43827</c:v>
                </c:pt>
                <c:pt idx="89">
                  <c:v>43828</c:v>
                </c:pt>
                <c:pt idx="90">
                  <c:v>43829</c:v>
                </c:pt>
                <c:pt idx="91">
                  <c:v>43830</c:v>
                </c:pt>
                <c:pt idx="92">
                  <c:v>43831</c:v>
                </c:pt>
                <c:pt idx="93">
                  <c:v>43832</c:v>
                </c:pt>
                <c:pt idx="94">
                  <c:v>43833</c:v>
                </c:pt>
                <c:pt idx="95">
                  <c:v>43834</c:v>
                </c:pt>
                <c:pt idx="96">
                  <c:v>43835</c:v>
                </c:pt>
                <c:pt idx="97">
                  <c:v>43836</c:v>
                </c:pt>
                <c:pt idx="98">
                  <c:v>43837</c:v>
                </c:pt>
                <c:pt idx="99">
                  <c:v>43838</c:v>
                </c:pt>
                <c:pt idx="100">
                  <c:v>43839</c:v>
                </c:pt>
                <c:pt idx="101">
                  <c:v>43840</c:v>
                </c:pt>
                <c:pt idx="102">
                  <c:v>43841</c:v>
                </c:pt>
                <c:pt idx="103">
                  <c:v>43842</c:v>
                </c:pt>
                <c:pt idx="104">
                  <c:v>43843</c:v>
                </c:pt>
                <c:pt idx="105">
                  <c:v>43844</c:v>
                </c:pt>
                <c:pt idx="106">
                  <c:v>43845</c:v>
                </c:pt>
                <c:pt idx="107">
                  <c:v>43846</c:v>
                </c:pt>
                <c:pt idx="108">
                  <c:v>43847</c:v>
                </c:pt>
                <c:pt idx="109">
                  <c:v>43848</c:v>
                </c:pt>
                <c:pt idx="110">
                  <c:v>43849</c:v>
                </c:pt>
                <c:pt idx="111">
                  <c:v>43850</c:v>
                </c:pt>
                <c:pt idx="112">
                  <c:v>43851</c:v>
                </c:pt>
                <c:pt idx="113">
                  <c:v>43852</c:v>
                </c:pt>
                <c:pt idx="114">
                  <c:v>43853</c:v>
                </c:pt>
                <c:pt idx="115">
                  <c:v>43854</c:v>
                </c:pt>
                <c:pt idx="116">
                  <c:v>43855</c:v>
                </c:pt>
                <c:pt idx="117">
                  <c:v>43856</c:v>
                </c:pt>
                <c:pt idx="118">
                  <c:v>43857</c:v>
                </c:pt>
                <c:pt idx="119">
                  <c:v>43858</c:v>
                </c:pt>
                <c:pt idx="120">
                  <c:v>43859</c:v>
                </c:pt>
                <c:pt idx="121">
                  <c:v>43860</c:v>
                </c:pt>
                <c:pt idx="122">
                  <c:v>43861</c:v>
                </c:pt>
                <c:pt idx="123">
                  <c:v>43862</c:v>
                </c:pt>
                <c:pt idx="124">
                  <c:v>43863</c:v>
                </c:pt>
                <c:pt idx="125">
                  <c:v>43864</c:v>
                </c:pt>
                <c:pt idx="126">
                  <c:v>43865</c:v>
                </c:pt>
                <c:pt idx="127">
                  <c:v>43866</c:v>
                </c:pt>
                <c:pt idx="128">
                  <c:v>43867</c:v>
                </c:pt>
                <c:pt idx="129">
                  <c:v>43868</c:v>
                </c:pt>
                <c:pt idx="130">
                  <c:v>43869</c:v>
                </c:pt>
                <c:pt idx="131">
                  <c:v>43870</c:v>
                </c:pt>
                <c:pt idx="132">
                  <c:v>43871</c:v>
                </c:pt>
                <c:pt idx="133">
                  <c:v>43872</c:v>
                </c:pt>
                <c:pt idx="134">
                  <c:v>43873</c:v>
                </c:pt>
                <c:pt idx="135">
                  <c:v>43874</c:v>
                </c:pt>
                <c:pt idx="136">
                  <c:v>43875</c:v>
                </c:pt>
                <c:pt idx="137">
                  <c:v>43876</c:v>
                </c:pt>
                <c:pt idx="138">
                  <c:v>43877</c:v>
                </c:pt>
                <c:pt idx="139">
                  <c:v>43878</c:v>
                </c:pt>
                <c:pt idx="140">
                  <c:v>43879</c:v>
                </c:pt>
                <c:pt idx="141">
                  <c:v>43880</c:v>
                </c:pt>
                <c:pt idx="142">
                  <c:v>43881</c:v>
                </c:pt>
                <c:pt idx="143">
                  <c:v>43882</c:v>
                </c:pt>
                <c:pt idx="144">
                  <c:v>43883</c:v>
                </c:pt>
                <c:pt idx="145">
                  <c:v>43884</c:v>
                </c:pt>
                <c:pt idx="146">
                  <c:v>43885</c:v>
                </c:pt>
                <c:pt idx="147">
                  <c:v>43886</c:v>
                </c:pt>
                <c:pt idx="148">
                  <c:v>43887</c:v>
                </c:pt>
                <c:pt idx="149">
                  <c:v>43888</c:v>
                </c:pt>
                <c:pt idx="150">
                  <c:v>43889</c:v>
                </c:pt>
                <c:pt idx="151">
                  <c:v>43890</c:v>
                </c:pt>
                <c:pt idx="152">
                  <c:v>43891</c:v>
                </c:pt>
                <c:pt idx="153">
                  <c:v>43892</c:v>
                </c:pt>
                <c:pt idx="154">
                  <c:v>43893</c:v>
                </c:pt>
                <c:pt idx="155">
                  <c:v>43894</c:v>
                </c:pt>
                <c:pt idx="156">
                  <c:v>43895</c:v>
                </c:pt>
                <c:pt idx="157">
                  <c:v>43896</c:v>
                </c:pt>
                <c:pt idx="158">
                  <c:v>43897</c:v>
                </c:pt>
                <c:pt idx="159">
                  <c:v>43898</c:v>
                </c:pt>
                <c:pt idx="160">
                  <c:v>43899</c:v>
                </c:pt>
                <c:pt idx="161">
                  <c:v>43900</c:v>
                </c:pt>
                <c:pt idx="162">
                  <c:v>43901</c:v>
                </c:pt>
                <c:pt idx="163">
                  <c:v>43902</c:v>
                </c:pt>
                <c:pt idx="164">
                  <c:v>43903</c:v>
                </c:pt>
                <c:pt idx="165">
                  <c:v>43904</c:v>
                </c:pt>
                <c:pt idx="166">
                  <c:v>43905</c:v>
                </c:pt>
                <c:pt idx="167">
                  <c:v>43906</c:v>
                </c:pt>
                <c:pt idx="168">
                  <c:v>43907</c:v>
                </c:pt>
                <c:pt idx="169">
                  <c:v>43908</c:v>
                </c:pt>
                <c:pt idx="170">
                  <c:v>43909</c:v>
                </c:pt>
                <c:pt idx="171">
                  <c:v>43910</c:v>
                </c:pt>
                <c:pt idx="172">
                  <c:v>43911</c:v>
                </c:pt>
                <c:pt idx="173">
                  <c:v>43912</c:v>
                </c:pt>
                <c:pt idx="174">
                  <c:v>43913</c:v>
                </c:pt>
                <c:pt idx="175">
                  <c:v>43914</c:v>
                </c:pt>
                <c:pt idx="176">
                  <c:v>43915</c:v>
                </c:pt>
                <c:pt idx="177">
                  <c:v>43916</c:v>
                </c:pt>
                <c:pt idx="178">
                  <c:v>43917</c:v>
                </c:pt>
                <c:pt idx="179">
                  <c:v>43918</c:v>
                </c:pt>
                <c:pt idx="180">
                  <c:v>43919</c:v>
                </c:pt>
                <c:pt idx="181">
                  <c:v>43920</c:v>
                </c:pt>
                <c:pt idx="182">
                  <c:v>43921</c:v>
                </c:pt>
                <c:pt idx="183">
                  <c:v>43922</c:v>
                </c:pt>
                <c:pt idx="184">
                  <c:v>43923</c:v>
                </c:pt>
                <c:pt idx="185">
                  <c:v>43924</c:v>
                </c:pt>
                <c:pt idx="186">
                  <c:v>43925</c:v>
                </c:pt>
                <c:pt idx="187">
                  <c:v>43926</c:v>
                </c:pt>
                <c:pt idx="188">
                  <c:v>43927</c:v>
                </c:pt>
                <c:pt idx="189">
                  <c:v>43928</c:v>
                </c:pt>
                <c:pt idx="190">
                  <c:v>43929</c:v>
                </c:pt>
                <c:pt idx="191">
                  <c:v>43930</c:v>
                </c:pt>
                <c:pt idx="192">
                  <c:v>43931</c:v>
                </c:pt>
                <c:pt idx="193">
                  <c:v>43932</c:v>
                </c:pt>
                <c:pt idx="194">
                  <c:v>43933</c:v>
                </c:pt>
                <c:pt idx="195">
                  <c:v>43934</c:v>
                </c:pt>
                <c:pt idx="196">
                  <c:v>43935</c:v>
                </c:pt>
                <c:pt idx="197">
                  <c:v>43936</c:v>
                </c:pt>
                <c:pt idx="198">
                  <c:v>43937</c:v>
                </c:pt>
                <c:pt idx="199">
                  <c:v>43938</c:v>
                </c:pt>
                <c:pt idx="200">
                  <c:v>43939</c:v>
                </c:pt>
                <c:pt idx="201">
                  <c:v>43940</c:v>
                </c:pt>
                <c:pt idx="202">
                  <c:v>43941</c:v>
                </c:pt>
                <c:pt idx="203">
                  <c:v>43942</c:v>
                </c:pt>
                <c:pt idx="204">
                  <c:v>43943</c:v>
                </c:pt>
                <c:pt idx="205">
                  <c:v>43944</c:v>
                </c:pt>
                <c:pt idx="206">
                  <c:v>43945</c:v>
                </c:pt>
                <c:pt idx="207">
                  <c:v>43946</c:v>
                </c:pt>
                <c:pt idx="208">
                  <c:v>43947</c:v>
                </c:pt>
                <c:pt idx="209">
                  <c:v>43948</c:v>
                </c:pt>
                <c:pt idx="210">
                  <c:v>43949</c:v>
                </c:pt>
                <c:pt idx="211">
                  <c:v>43950</c:v>
                </c:pt>
                <c:pt idx="212">
                  <c:v>43951</c:v>
                </c:pt>
                <c:pt idx="213">
                  <c:v>43952</c:v>
                </c:pt>
                <c:pt idx="214">
                  <c:v>43953</c:v>
                </c:pt>
                <c:pt idx="215">
                  <c:v>43954</c:v>
                </c:pt>
                <c:pt idx="216">
                  <c:v>43955</c:v>
                </c:pt>
                <c:pt idx="217">
                  <c:v>43956</c:v>
                </c:pt>
                <c:pt idx="218">
                  <c:v>43957</c:v>
                </c:pt>
                <c:pt idx="219">
                  <c:v>43958</c:v>
                </c:pt>
                <c:pt idx="220">
                  <c:v>43959</c:v>
                </c:pt>
                <c:pt idx="221">
                  <c:v>43960</c:v>
                </c:pt>
                <c:pt idx="222">
                  <c:v>43961</c:v>
                </c:pt>
                <c:pt idx="223">
                  <c:v>43962</c:v>
                </c:pt>
                <c:pt idx="224">
                  <c:v>43963</c:v>
                </c:pt>
                <c:pt idx="225">
                  <c:v>43964</c:v>
                </c:pt>
                <c:pt idx="226">
                  <c:v>43965</c:v>
                </c:pt>
                <c:pt idx="227">
                  <c:v>43966</c:v>
                </c:pt>
                <c:pt idx="228">
                  <c:v>43967</c:v>
                </c:pt>
                <c:pt idx="229">
                  <c:v>43968</c:v>
                </c:pt>
                <c:pt idx="230">
                  <c:v>43969</c:v>
                </c:pt>
                <c:pt idx="231">
                  <c:v>43970</c:v>
                </c:pt>
                <c:pt idx="232">
                  <c:v>43971</c:v>
                </c:pt>
                <c:pt idx="233">
                  <c:v>43972</c:v>
                </c:pt>
                <c:pt idx="234">
                  <c:v>43973</c:v>
                </c:pt>
                <c:pt idx="235">
                  <c:v>43974</c:v>
                </c:pt>
                <c:pt idx="236">
                  <c:v>43975</c:v>
                </c:pt>
                <c:pt idx="237">
                  <c:v>43976</c:v>
                </c:pt>
                <c:pt idx="238">
                  <c:v>43977</c:v>
                </c:pt>
                <c:pt idx="239">
                  <c:v>43978</c:v>
                </c:pt>
                <c:pt idx="240">
                  <c:v>43979</c:v>
                </c:pt>
                <c:pt idx="241">
                  <c:v>43980</c:v>
                </c:pt>
                <c:pt idx="242">
                  <c:v>43981</c:v>
                </c:pt>
                <c:pt idx="243">
                  <c:v>43982</c:v>
                </c:pt>
                <c:pt idx="244">
                  <c:v>43983</c:v>
                </c:pt>
                <c:pt idx="245">
                  <c:v>43984</c:v>
                </c:pt>
                <c:pt idx="246">
                  <c:v>43985</c:v>
                </c:pt>
                <c:pt idx="247">
                  <c:v>43986</c:v>
                </c:pt>
                <c:pt idx="248">
                  <c:v>43987</c:v>
                </c:pt>
                <c:pt idx="249">
                  <c:v>43988</c:v>
                </c:pt>
                <c:pt idx="250">
                  <c:v>43989</c:v>
                </c:pt>
                <c:pt idx="251">
                  <c:v>43990</c:v>
                </c:pt>
                <c:pt idx="252">
                  <c:v>43991</c:v>
                </c:pt>
                <c:pt idx="253">
                  <c:v>43992</c:v>
                </c:pt>
                <c:pt idx="254">
                  <c:v>43993</c:v>
                </c:pt>
                <c:pt idx="255">
                  <c:v>43994</c:v>
                </c:pt>
                <c:pt idx="256">
                  <c:v>43995</c:v>
                </c:pt>
                <c:pt idx="257">
                  <c:v>43996</c:v>
                </c:pt>
                <c:pt idx="258">
                  <c:v>43997</c:v>
                </c:pt>
                <c:pt idx="259">
                  <c:v>43998</c:v>
                </c:pt>
                <c:pt idx="260">
                  <c:v>43999</c:v>
                </c:pt>
                <c:pt idx="261">
                  <c:v>44000</c:v>
                </c:pt>
                <c:pt idx="262">
                  <c:v>44001</c:v>
                </c:pt>
                <c:pt idx="263">
                  <c:v>44002</c:v>
                </c:pt>
                <c:pt idx="264">
                  <c:v>44003</c:v>
                </c:pt>
                <c:pt idx="265">
                  <c:v>44004</c:v>
                </c:pt>
                <c:pt idx="266">
                  <c:v>44005</c:v>
                </c:pt>
                <c:pt idx="267">
                  <c:v>44006</c:v>
                </c:pt>
                <c:pt idx="268">
                  <c:v>44007</c:v>
                </c:pt>
                <c:pt idx="269">
                  <c:v>44008</c:v>
                </c:pt>
                <c:pt idx="270">
                  <c:v>44009</c:v>
                </c:pt>
                <c:pt idx="271">
                  <c:v>44010</c:v>
                </c:pt>
                <c:pt idx="272">
                  <c:v>44011</c:v>
                </c:pt>
                <c:pt idx="273">
                  <c:v>44012</c:v>
                </c:pt>
                <c:pt idx="274">
                  <c:v>44013</c:v>
                </c:pt>
                <c:pt idx="275">
                  <c:v>44014</c:v>
                </c:pt>
                <c:pt idx="276">
                  <c:v>44015</c:v>
                </c:pt>
                <c:pt idx="277">
                  <c:v>44016</c:v>
                </c:pt>
                <c:pt idx="278">
                  <c:v>44017</c:v>
                </c:pt>
                <c:pt idx="279">
                  <c:v>44018</c:v>
                </c:pt>
                <c:pt idx="280">
                  <c:v>44019</c:v>
                </c:pt>
                <c:pt idx="281">
                  <c:v>44020</c:v>
                </c:pt>
                <c:pt idx="282">
                  <c:v>44021</c:v>
                </c:pt>
                <c:pt idx="283">
                  <c:v>44022</c:v>
                </c:pt>
                <c:pt idx="284">
                  <c:v>44023</c:v>
                </c:pt>
                <c:pt idx="285">
                  <c:v>44024</c:v>
                </c:pt>
                <c:pt idx="286">
                  <c:v>44025</c:v>
                </c:pt>
                <c:pt idx="287">
                  <c:v>44026</c:v>
                </c:pt>
                <c:pt idx="288">
                  <c:v>44027</c:v>
                </c:pt>
                <c:pt idx="289">
                  <c:v>44028</c:v>
                </c:pt>
                <c:pt idx="290">
                  <c:v>44029</c:v>
                </c:pt>
                <c:pt idx="291">
                  <c:v>44030</c:v>
                </c:pt>
                <c:pt idx="292">
                  <c:v>44031</c:v>
                </c:pt>
                <c:pt idx="293">
                  <c:v>44032</c:v>
                </c:pt>
                <c:pt idx="294">
                  <c:v>44033</c:v>
                </c:pt>
                <c:pt idx="295">
                  <c:v>44034</c:v>
                </c:pt>
                <c:pt idx="296">
                  <c:v>44035</c:v>
                </c:pt>
                <c:pt idx="297">
                  <c:v>44036</c:v>
                </c:pt>
                <c:pt idx="298">
                  <c:v>44037</c:v>
                </c:pt>
                <c:pt idx="299">
                  <c:v>44038</c:v>
                </c:pt>
                <c:pt idx="300">
                  <c:v>44039</c:v>
                </c:pt>
                <c:pt idx="301">
                  <c:v>44040</c:v>
                </c:pt>
                <c:pt idx="302">
                  <c:v>44041</c:v>
                </c:pt>
                <c:pt idx="303">
                  <c:v>44042</c:v>
                </c:pt>
                <c:pt idx="304">
                  <c:v>44043</c:v>
                </c:pt>
                <c:pt idx="305">
                  <c:v>44044</c:v>
                </c:pt>
                <c:pt idx="306">
                  <c:v>44045</c:v>
                </c:pt>
                <c:pt idx="307">
                  <c:v>44046</c:v>
                </c:pt>
                <c:pt idx="308">
                  <c:v>44047</c:v>
                </c:pt>
                <c:pt idx="309">
                  <c:v>44048</c:v>
                </c:pt>
                <c:pt idx="310">
                  <c:v>44049</c:v>
                </c:pt>
                <c:pt idx="311">
                  <c:v>44050</c:v>
                </c:pt>
                <c:pt idx="312">
                  <c:v>44051</c:v>
                </c:pt>
                <c:pt idx="313">
                  <c:v>44052</c:v>
                </c:pt>
                <c:pt idx="314">
                  <c:v>44053</c:v>
                </c:pt>
                <c:pt idx="315">
                  <c:v>44054</c:v>
                </c:pt>
                <c:pt idx="316">
                  <c:v>44055</c:v>
                </c:pt>
                <c:pt idx="317">
                  <c:v>44056</c:v>
                </c:pt>
                <c:pt idx="318">
                  <c:v>44057</c:v>
                </c:pt>
                <c:pt idx="319">
                  <c:v>44058</c:v>
                </c:pt>
                <c:pt idx="320">
                  <c:v>44059</c:v>
                </c:pt>
                <c:pt idx="321">
                  <c:v>44060</c:v>
                </c:pt>
                <c:pt idx="322">
                  <c:v>44061</c:v>
                </c:pt>
                <c:pt idx="323">
                  <c:v>44062</c:v>
                </c:pt>
                <c:pt idx="324">
                  <c:v>44063</c:v>
                </c:pt>
                <c:pt idx="325">
                  <c:v>44064</c:v>
                </c:pt>
                <c:pt idx="326">
                  <c:v>44065</c:v>
                </c:pt>
                <c:pt idx="327">
                  <c:v>44066</c:v>
                </c:pt>
                <c:pt idx="328">
                  <c:v>44067</c:v>
                </c:pt>
                <c:pt idx="329">
                  <c:v>44068</c:v>
                </c:pt>
                <c:pt idx="330">
                  <c:v>44069</c:v>
                </c:pt>
                <c:pt idx="331">
                  <c:v>44070</c:v>
                </c:pt>
                <c:pt idx="332">
                  <c:v>44071</c:v>
                </c:pt>
                <c:pt idx="333">
                  <c:v>44072</c:v>
                </c:pt>
                <c:pt idx="334">
                  <c:v>44073</c:v>
                </c:pt>
                <c:pt idx="335">
                  <c:v>44074</c:v>
                </c:pt>
                <c:pt idx="336">
                  <c:v>44075</c:v>
                </c:pt>
                <c:pt idx="337">
                  <c:v>44076</c:v>
                </c:pt>
                <c:pt idx="338">
                  <c:v>44077</c:v>
                </c:pt>
                <c:pt idx="339">
                  <c:v>44078</c:v>
                </c:pt>
                <c:pt idx="340">
                  <c:v>44079</c:v>
                </c:pt>
                <c:pt idx="341">
                  <c:v>44080</c:v>
                </c:pt>
                <c:pt idx="342">
                  <c:v>44081</c:v>
                </c:pt>
                <c:pt idx="343">
                  <c:v>44082</c:v>
                </c:pt>
                <c:pt idx="344">
                  <c:v>44083</c:v>
                </c:pt>
                <c:pt idx="345">
                  <c:v>44084</c:v>
                </c:pt>
                <c:pt idx="346">
                  <c:v>44085</c:v>
                </c:pt>
                <c:pt idx="347">
                  <c:v>44086</c:v>
                </c:pt>
                <c:pt idx="348">
                  <c:v>44087</c:v>
                </c:pt>
                <c:pt idx="349">
                  <c:v>44088</c:v>
                </c:pt>
                <c:pt idx="350">
                  <c:v>44089</c:v>
                </c:pt>
                <c:pt idx="351">
                  <c:v>44090</c:v>
                </c:pt>
                <c:pt idx="352">
                  <c:v>44091</c:v>
                </c:pt>
                <c:pt idx="353">
                  <c:v>44092</c:v>
                </c:pt>
                <c:pt idx="354">
                  <c:v>44093</c:v>
                </c:pt>
                <c:pt idx="355">
                  <c:v>44094</c:v>
                </c:pt>
                <c:pt idx="356">
                  <c:v>44095</c:v>
                </c:pt>
                <c:pt idx="357">
                  <c:v>44096</c:v>
                </c:pt>
                <c:pt idx="358">
                  <c:v>44097</c:v>
                </c:pt>
                <c:pt idx="359">
                  <c:v>44098</c:v>
                </c:pt>
                <c:pt idx="360">
                  <c:v>44099</c:v>
                </c:pt>
                <c:pt idx="361">
                  <c:v>44100</c:v>
                </c:pt>
                <c:pt idx="362">
                  <c:v>44101</c:v>
                </c:pt>
                <c:pt idx="363">
                  <c:v>44102</c:v>
                </c:pt>
                <c:pt idx="364">
                  <c:v>44103</c:v>
                </c:pt>
                <c:pt idx="365">
                  <c:v>44104</c:v>
                </c:pt>
                <c:pt idx="366">
                  <c:v>44105</c:v>
                </c:pt>
                <c:pt idx="367">
                  <c:v>44106</c:v>
                </c:pt>
                <c:pt idx="368">
                  <c:v>44107</c:v>
                </c:pt>
                <c:pt idx="369">
                  <c:v>44108</c:v>
                </c:pt>
                <c:pt idx="370">
                  <c:v>44109</c:v>
                </c:pt>
                <c:pt idx="371">
                  <c:v>44110</c:v>
                </c:pt>
                <c:pt idx="372">
                  <c:v>44111</c:v>
                </c:pt>
                <c:pt idx="373">
                  <c:v>44112</c:v>
                </c:pt>
                <c:pt idx="374">
                  <c:v>44113</c:v>
                </c:pt>
                <c:pt idx="375">
                  <c:v>44114</c:v>
                </c:pt>
                <c:pt idx="376">
                  <c:v>44115</c:v>
                </c:pt>
                <c:pt idx="377">
                  <c:v>44116</c:v>
                </c:pt>
                <c:pt idx="378">
                  <c:v>44117</c:v>
                </c:pt>
                <c:pt idx="379">
                  <c:v>44118</c:v>
                </c:pt>
                <c:pt idx="380">
                  <c:v>44119</c:v>
                </c:pt>
                <c:pt idx="381">
                  <c:v>44120</c:v>
                </c:pt>
                <c:pt idx="382">
                  <c:v>44121</c:v>
                </c:pt>
                <c:pt idx="383">
                  <c:v>44122</c:v>
                </c:pt>
                <c:pt idx="384">
                  <c:v>44123</c:v>
                </c:pt>
                <c:pt idx="385">
                  <c:v>44124</c:v>
                </c:pt>
                <c:pt idx="386">
                  <c:v>44125</c:v>
                </c:pt>
                <c:pt idx="387">
                  <c:v>44126</c:v>
                </c:pt>
                <c:pt idx="388">
                  <c:v>44127</c:v>
                </c:pt>
                <c:pt idx="389">
                  <c:v>44128</c:v>
                </c:pt>
                <c:pt idx="390">
                  <c:v>44129</c:v>
                </c:pt>
                <c:pt idx="391">
                  <c:v>44130</c:v>
                </c:pt>
                <c:pt idx="392">
                  <c:v>44131</c:v>
                </c:pt>
                <c:pt idx="393">
                  <c:v>44132</c:v>
                </c:pt>
                <c:pt idx="394">
                  <c:v>44133</c:v>
                </c:pt>
                <c:pt idx="395">
                  <c:v>44134</c:v>
                </c:pt>
                <c:pt idx="396">
                  <c:v>44135</c:v>
                </c:pt>
                <c:pt idx="397">
                  <c:v>44136</c:v>
                </c:pt>
                <c:pt idx="398">
                  <c:v>44137</c:v>
                </c:pt>
                <c:pt idx="399">
                  <c:v>44138</c:v>
                </c:pt>
                <c:pt idx="400">
                  <c:v>44139</c:v>
                </c:pt>
                <c:pt idx="401">
                  <c:v>44140</c:v>
                </c:pt>
                <c:pt idx="402">
                  <c:v>44141</c:v>
                </c:pt>
                <c:pt idx="403">
                  <c:v>44142</c:v>
                </c:pt>
                <c:pt idx="404">
                  <c:v>44143</c:v>
                </c:pt>
                <c:pt idx="405">
                  <c:v>44144</c:v>
                </c:pt>
                <c:pt idx="406">
                  <c:v>44145</c:v>
                </c:pt>
                <c:pt idx="407">
                  <c:v>44146</c:v>
                </c:pt>
                <c:pt idx="408">
                  <c:v>44147</c:v>
                </c:pt>
                <c:pt idx="409">
                  <c:v>44148</c:v>
                </c:pt>
                <c:pt idx="410">
                  <c:v>44149</c:v>
                </c:pt>
                <c:pt idx="411">
                  <c:v>44150</c:v>
                </c:pt>
                <c:pt idx="412">
                  <c:v>44151</c:v>
                </c:pt>
                <c:pt idx="413">
                  <c:v>44152</c:v>
                </c:pt>
                <c:pt idx="414">
                  <c:v>44153</c:v>
                </c:pt>
                <c:pt idx="415">
                  <c:v>44154</c:v>
                </c:pt>
                <c:pt idx="416">
                  <c:v>44155</c:v>
                </c:pt>
                <c:pt idx="417">
                  <c:v>44156</c:v>
                </c:pt>
                <c:pt idx="418">
                  <c:v>44157</c:v>
                </c:pt>
                <c:pt idx="419">
                  <c:v>44158</c:v>
                </c:pt>
                <c:pt idx="420">
                  <c:v>44159</c:v>
                </c:pt>
                <c:pt idx="421">
                  <c:v>44160</c:v>
                </c:pt>
                <c:pt idx="422">
                  <c:v>44161</c:v>
                </c:pt>
                <c:pt idx="423">
                  <c:v>44162</c:v>
                </c:pt>
                <c:pt idx="424">
                  <c:v>44163</c:v>
                </c:pt>
                <c:pt idx="425">
                  <c:v>44164</c:v>
                </c:pt>
                <c:pt idx="426">
                  <c:v>44165</c:v>
                </c:pt>
                <c:pt idx="427">
                  <c:v>44166</c:v>
                </c:pt>
                <c:pt idx="428">
                  <c:v>44167</c:v>
                </c:pt>
                <c:pt idx="429">
                  <c:v>44168</c:v>
                </c:pt>
                <c:pt idx="430">
                  <c:v>44169</c:v>
                </c:pt>
                <c:pt idx="431">
                  <c:v>44170</c:v>
                </c:pt>
                <c:pt idx="432">
                  <c:v>44171</c:v>
                </c:pt>
                <c:pt idx="433">
                  <c:v>44172</c:v>
                </c:pt>
                <c:pt idx="434">
                  <c:v>44173</c:v>
                </c:pt>
                <c:pt idx="435">
                  <c:v>44174</c:v>
                </c:pt>
                <c:pt idx="436">
                  <c:v>44175</c:v>
                </c:pt>
                <c:pt idx="437">
                  <c:v>44176</c:v>
                </c:pt>
                <c:pt idx="438">
                  <c:v>44177</c:v>
                </c:pt>
                <c:pt idx="439">
                  <c:v>44178</c:v>
                </c:pt>
                <c:pt idx="440">
                  <c:v>44179</c:v>
                </c:pt>
                <c:pt idx="441">
                  <c:v>44180</c:v>
                </c:pt>
                <c:pt idx="442">
                  <c:v>44181</c:v>
                </c:pt>
                <c:pt idx="443">
                  <c:v>44182</c:v>
                </c:pt>
                <c:pt idx="444">
                  <c:v>44183</c:v>
                </c:pt>
                <c:pt idx="445">
                  <c:v>44184</c:v>
                </c:pt>
                <c:pt idx="446">
                  <c:v>44185</c:v>
                </c:pt>
                <c:pt idx="447">
                  <c:v>44186</c:v>
                </c:pt>
                <c:pt idx="448">
                  <c:v>44187</c:v>
                </c:pt>
                <c:pt idx="449">
                  <c:v>44188</c:v>
                </c:pt>
                <c:pt idx="450">
                  <c:v>44189</c:v>
                </c:pt>
                <c:pt idx="451">
                  <c:v>44190</c:v>
                </c:pt>
                <c:pt idx="452">
                  <c:v>44191</c:v>
                </c:pt>
                <c:pt idx="453">
                  <c:v>44192</c:v>
                </c:pt>
                <c:pt idx="454">
                  <c:v>44193</c:v>
                </c:pt>
                <c:pt idx="455">
                  <c:v>44194</c:v>
                </c:pt>
                <c:pt idx="456">
                  <c:v>44195</c:v>
                </c:pt>
                <c:pt idx="457">
                  <c:v>44196</c:v>
                </c:pt>
                <c:pt idx="458">
                  <c:v>44197</c:v>
                </c:pt>
                <c:pt idx="459">
                  <c:v>44198</c:v>
                </c:pt>
                <c:pt idx="460">
                  <c:v>44199</c:v>
                </c:pt>
                <c:pt idx="461">
                  <c:v>44200</c:v>
                </c:pt>
                <c:pt idx="462">
                  <c:v>44201</c:v>
                </c:pt>
                <c:pt idx="463">
                  <c:v>44202</c:v>
                </c:pt>
                <c:pt idx="464">
                  <c:v>44203</c:v>
                </c:pt>
                <c:pt idx="465">
                  <c:v>44204</c:v>
                </c:pt>
                <c:pt idx="466">
                  <c:v>44205</c:v>
                </c:pt>
                <c:pt idx="467">
                  <c:v>44206</c:v>
                </c:pt>
                <c:pt idx="468">
                  <c:v>44207</c:v>
                </c:pt>
                <c:pt idx="469">
                  <c:v>44208</c:v>
                </c:pt>
                <c:pt idx="470">
                  <c:v>44209</c:v>
                </c:pt>
                <c:pt idx="471">
                  <c:v>44210</c:v>
                </c:pt>
                <c:pt idx="472">
                  <c:v>44211</c:v>
                </c:pt>
                <c:pt idx="473">
                  <c:v>44212</c:v>
                </c:pt>
                <c:pt idx="474">
                  <c:v>44213</c:v>
                </c:pt>
                <c:pt idx="475">
                  <c:v>44214</c:v>
                </c:pt>
                <c:pt idx="476">
                  <c:v>44215</c:v>
                </c:pt>
                <c:pt idx="477">
                  <c:v>44216</c:v>
                </c:pt>
                <c:pt idx="478">
                  <c:v>44217</c:v>
                </c:pt>
                <c:pt idx="479">
                  <c:v>44218</c:v>
                </c:pt>
                <c:pt idx="480">
                  <c:v>44219</c:v>
                </c:pt>
                <c:pt idx="481">
                  <c:v>44220</c:v>
                </c:pt>
                <c:pt idx="482">
                  <c:v>44221</c:v>
                </c:pt>
                <c:pt idx="483">
                  <c:v>44222</c:v>
                </c:pt>
                <c:pt idx="484">
                  <c:v>44223</c:v>
                </c:pt>
                <c:pt idx="485">
                  <c:v>44224</c:v>
                </c:pt>
                <c:pt idx="486">
                  <c:v>44225</c:v>
                </c:pt>
                <c:pt idx="487">
                  <c:v>44226</c:v>
                </c:pt>
                <c:pt idx="488">
                  <c:v>44227</c:v>
                </c:pt>
                <c:pt idx="489">
                  <c:v>44228</c:v>
                </c:pt>
                <c:pt idx="490">
                  <c:v>44229</c:v>
                </c:pt>
                <c:pt idx="491">
                  <c:v>44230</c:v>
                </c:pt>
                <c:pt idx="492">
                  <c:v>44231</c:v>
                </c:pt>
                <c:pt idx="493">
                  <c:v>44232</c:v>
                </c:pt>
                <c:pt idx="494">
                  <c:v>44233</c:v>
                </c:pt>
                <c:pt idx="495">
                  <c:v>44234</c:v>
                </c:pt>
                <c:pt idx="496">
                  <c:v>44235</c:v>
                </c:pt>
                <c:pt idx="497">
                  <c:v>44236</c:v>
                </c:pt>
                <c:pt idx="498">
                  <c:v>44237</c:v>
                </c:pt>
                <c:pt idx="499">
                  <c:v>44238</c:v>
                </c:pt>
                <c:pt idx="500">
                  <c:v>44239</c:v>
                </c:pt>
                <c:pt idx="501">
                  <c:v>44240</c:v>
                </c:pt>
                <c:pt idx="502">
                  <c:v>44241</c:v>
                </c:pt>
                <c:pt idx="503">
                  <c:v>44242</c:v>
                </c:pt>
                <c:pt idx="504">
                  <c:v>44243</c:v>
                </c:pt>
                <c:pt idx="505">
                  <c:v>44244</c:v>
                </c:pt>
                <c:pt idx="506">
                  <c:v>44245</c:v>
                </c:pt>
                <c:pt idx="507">
                  <c:v>44246</c:v>
                </c:pt>
                <c:pt idx="508">
                  <c:v>44247</c:v>
                </c:pt>
                <c:pt idx="509">
                  <c:v>44248</c:v>
                </c:pt>
                <c:pt idx="510">
                  <c:v>44249</c:v>
                </c:pt>
                <c:pt idx="511">
                  <c:v>44250</c:v>
                </c:pt>
                <c:pt idx="512">
                  <c:v>44251</c:v>
                </c:pt>
                <c:pt idx="513">
                  <c:v>44252</c:v>
                </c:pt>
                <c:pt idx="514">
                  <c:v>44253</c:v>
                </c:pt>
                <c:pt idx="515">
                  <c:v>44254</c:v>
                </c:pt>
                <c:pt idx="516">
                  <c:v>44255</c:v>
                </c:pt>
                <c:pt idx="517">
                  <c:v>44256</c:v>
                </c:pt>
                <c:pt idx="518">
                  <c:v>44257</c:v>
                </c:pt>
                <c:pt idx="519">
                  <c:v>44258</c:v>
                </c:pt>
                <c:pt idx="520">
                  <c:v>44259</c:v>
                </c:pt>
                <c:pt idx="521">
                  <c:v>44260</c:v>
                </c:pt>
                <c:pt idx="522">
                  <c:v>44261</c:v>
                </c:pt>
                <c:pt idx="523">
                  <c:v>44262</c:v>
                </c:pt>
                <c:pt idx="524">
                  <c:v>44263</c:v>
                </c:pt>
                <c:pt idx="525">
                  <c:v>44264</c:v>
                </c:pt>
                <c:pt idx="526">
                  <c:v>44265</c:v>
                </c:pt>
                <c:pt idx="527">
                  <c:v>44266</c:v>
                </c:pt>
                <c:pt idx="528">
                  <c:v>44267</c:v>
                </c:pt>
                <c:pt idx="529">
                  <c:v>44268</c:v>
                </c:pt>
                <c:pt idx="530">
                  <c:v>44269</c:v>
                </c:pt>
                <c:pt idx="531">
                  <c:v>44270</c:v>
                </c:pt>
                <c:pt idx="532">
                  <c:v>44271</c:v>
                </c:pt>
                <c:pt idx="533">
                  <c:v>44272</c:v>
                </c:pt>
                <c:pt idx="534">
                  <c:v>44273</c:v>
                </c:pt>
                <c:pt idx="535">
                  <c:v>44274</c:v>
                </c:pt>
                <c:pt idx="536">
                  <c:v>44275</c:v>
                </c:pt>
                <c:pt idx="537">
                  <c:v>44276</c:v>
                </c:pt>
                <c:pt idx="538">
                  <c:v>44277</c:v>
                </c:pt>
                <c:pt idx="539">
                  <c:v>44278</c:v>
                </c:pt>
                <c:pt idx="540">
                  <c:v>44279</c:v>
                </c:pt>
                <c:pt idx="541">
                  <c:v>44280</c:v>
                </c:pt>
                <c:pt idx="542">
                  <c:v>44281</c:v>
                </c:pt>
                <c:pt idx="543">
                  <c:v>44282</c:v>
                </c:pt>
                <c:pt idx="544">
                  <c:v>44283</c:v>
                </c:pt>
                <c:pt idx="545">
                  <c:v>44284</c:v>
                </c:pt>
                <c:pt idx="546">
                  <c:v>44285</c:v>
                </c:pt>
                <c:pt idx="547">
                  <c:v>44286</c:v>
                </c:pt>
                <c:pt idx="548">
                  <c:v>44287</c:v>
                </c:pt>
                <c:pt idx="549">
                  <c:v>44288</c:v>
                </c:pt>
                <c:pt idx="550">
                  <c:v>44289</c:v>
                </c:pt>
                <c:pt idx="551">
                  <c:v>44290</c:v>
                </c:pt>
                <c:pt idx="552">
                  <c:v>44291</c:v>
                </c:pt>
                <c:pt idx="553">
                  <c:v>44292</c:v>
                </c:pt>
                <c:pt idx="554">
                  <c:v>44293</c:v>
                </c:pt>
                <c:pt idx="555">
                  <c:v>44294</c:v>
                </c:pt>
                <c:pt idx="556">
                  <c:v>44295</c:v>
                </c:pt>
                <c:pt idx="557">
                  <c:v>44296</c:v>
                </c:pt>
                <c:pt idx="558">
                  <c:v>44297</c:v>
                </c:pt>
                <c:pt idx="559">
                  <c:v>44298</c:v>
                </c:pt>
                <c:pt idx="560">
                  <c:v>44299</c:v>
                </c:pt>
                <c:pt idx="561">
                  <c:v>44300</c:v>
                </c:pt>
                <c:pt idx="562">
                  <c:v>44301</c:v>
                </c:pt>
                <c:pt idx="563">
                  <c:v>44302</c:v>
                </c:pt>
                <c:pt idx="564">
                  <c:v>44303</c:v>
                </c:pt>
                <c:pt idx="565">
                  <c:v>44304</c:v>
                </c:pt>
                <c:pt idx="566">
                  <c:v>44305</c:v>
                </c:pt>
                <c:pt idx="567">
                  <c:v>44306</c:v>
                </c:pt>
                <c:pt idx="568">
                  <c:v>44307</c:v>
                </c:pt>
                <c:pt idx="569">
                  <c:v>44308</c:v>
                </c:pt>
                <c:pt idx="570">
                  <c:v>44309</c:v>
                </c:pt>
                <c:pt idx="571">
                  <c:v>44310</c:v>
                </c:pt>
                <c:pt idx="572">
                  <c:v>44311</c:v>
                </c:pt>
                <c:pt idx="573">
                  <c:v>44312</c:v>
                </c:pt>
                <c:pt idx="574">
                  <c:v>44313</c:v>
                </c:pt>
                <c:pt idx="575">
                  <c:v>44314</c:v>
                </c:pt>
                <c:pt idx="576">
                  <c:v>44315</c:v>
                </c:pt>
                <c:pt idx="577">
                  <c:v>44316</c:v>
                </c:pt>
                <c:pt idx="578">
                  <c:v>44317</c:v>
                </c:pt>
                <c:pt idx="579">
                  <c:v>44318</c:v>
                </c:pt>
                <c:pt idx="580">
                  <c:v>44319</c:v>
                </c:pt>
                <c:pt idx="581">
                  <c:v>44320</c:v>
                </c:pt>
                <c:pt idx="582">
                  <c:v>44321</c:v>
                </c:pt>
                <c:pt idx="583">
                  <c:v>44322</c:v>
                </c:pt>
                <c:pt idx="584">
                  <c:v>44323</c:v>
                </c:pt>
                <c:pt idx="585">
                  <c:v>44324</c:v>
                </c:pt>
                <c:pt idx="586">
                  <c:v>44325</c:v>
                </c:pt>
                <c:pt idx="587">
                  <c:v>44326</c:v>
                </c:pt>
                <c:pt idx="588">
                  <c:v>44327</c:v>
                </c:pt>
                <c:pt idx="589">
                  <c:v>44328</c:v>
                </c:pt>
                <c:pt idx="590">
                  <c:v>44329</c:v>
                </c:pt>
                <c:pt idx="591">
                  <c:v>44330</c:v>
                </c:pt>
                <c:pt idx="592">
                  <c:v>44331</c:v>
                </c:pt>
                <c:pt idx="593">
                  <c:v>44332</c:v>
                </c:pt>
                <c:pt idx="594">
                  <c:v>44333</c:v>
                </c:pt>
                <c:pt idx="595">
                  <c:v>44334</c:v>
                </c:pt>
                <c:pt idx="596">
                  <c:v>44335</c:v>
                </c:pt>
                <c:pt idx="597">
                  <c:v>44336</c:v>
                </c:pt>
                <c:pt idx="598">
                  <c:v>44337</c:v>
                </c:pt>
                <c:pt idx="599">
                  <c:v>44338</c:v>
                </c:pt>
                <c:pt idx="600">
                  <c:v>44339</c:v>
                </c:pt>
                <c:pt idx="601">
                  <c:v>44340</c:v>
                </c:pt>
                <c:pt idx="602">
                  <c:v>44341</c:v>
                </c:pt>
                <c:pt idx="603">
                  <c:v>44342</c:v>
                </c:pt>
                <c:pt idx="604">
                  <c:v>44343</c:v>
                </c:pt>
                <c:pt idx="605">
                  <c:v>44344</c:v>
                </c:pt>
                <c:pt idx="606">
                  <c:v>44345</c:v>
                </c:pt>
                <c:pt idx="607">
                  <c:v>44346</c:v>
                </c:pt>
                <c:pt idx="608">
                  <c:v>44347</c:v>
                </c:pt>
                <c:pt idx="609">
                  <c:v>44348</c:v>
                </c:pt>
                <c:pt idx="610">
                  <c:v>44349</c:v>
                </c:pt>
                <c:pt idx="611">
                  <c:v>44350</c:v>
                </c:pt>
                <c:pt idx="612">
                  <c:v>44351</c:v>
                </c:pt>
                <c:pt idx="613">
                  <c:v>44352</c:v>
                </c:pt>
                <c:pt idx="614">
                  <c:v>44353</c:v>
                </c:pt>
                <c:pt idx="615">
                  <c:v>44354</c:v>
                </c:pt>
                <c:pt idx="616">
                  <c:v>44355</c:v>
                </c:pt>
                <c:pt idx="617">
                  <c:v>44356</c:v>
                </c:pt>
                <c:pt idx="618">
                  <c:v>44357</c:v>
                </c:pt>
                <c:pt idx="619">
                  <c:v>44358</c:v>
                </c:pt>
                <c:pt idx="620">
                  <c:v>44359</c:v>
                </c:pt>
                <c:pt idx="621">
                  <c:v>44360</c:v>
                </c:pt>
                <c:pt idx="622">
                  <c:v>44361</c:v>
                </c:pt>
                <c:pt idx="623">
                  <c:v>44362</c:v>
                </c:pt>
                <c:pt idx="624">
                  <c:v>44363</c:v>
                </c:pt>
                <c:pt idx="625">
                  <c:v>44364</c:v>
                </c:pt>
                <c:pt idx="626">
                  <c:v>44365</c:v>
                </c:pt>
                <c:pt idx="627">
                  <c:v>44366</c:v>
                </c:pt>
                <c:pt idx="628">
                  <c:v>44367</c:v>
                </c:pt>
                <c:pt idx="629">
                  <c:v>44368</c:v>
                </c:pt>
                <c:pt idx="630">
                  <c:v>44369</c:v>
                </c:pt>
                <c:pt idx="631">
                  <c:v>44370</c:v>
                </c:pt>
                <c:pt idx="632">
                  <c:v>44371</c:v>
                </c:pt>
                <c:pt idx="633">
                  <c:v>44372</c:v>
                </c:pt>
                <c:pt idx="634">
                  <c:v>44373</c:v>
                </c:pt>
                <c:pt idx="635">
                  <c:v>44374</c:v>
                </c:pt>
                <c:pt idx="636">
                  <c:v>44375</c:v>
                </c:pt>
                <c:pt idx="637">
                  <c:v>44376</c:v>
                </c:pt>
                <c:pt idx="638">
                  <c:v>44377</c:v>
                </c:pt>
                <c:pt idx="639">
                  <c:v>44378</c:v>
                </c:pt>
                <c:pt idx="640">
                  <c:v>44379</c:v>
                </c:pt>
                <c:pt idx="641">
                  <c:v>44380</c:v>
                </c:pt>
                <c:pt idx="642">
                  <c:v>44381</c:v>
                </c:pt>
                <c:pt idx="643">
                  <c:v>44382</c:v>
                </c:pt>
                <c:pt idx="644">
                  <c:v>44383</c:v>
                </c:pt>
                <c:pt idx="645">
                  <c:v>44384</c:v>
                </c:pt>
                <c:pt idx="646">
                  <c:v>44385</c:v>
                </c:pt>
                <c:pt idx="647">
                  <c:v>44386</c:v>
                </c:pt>
                <c:pt idx="648">
                  <c:v>44387</c:v>
                </c:pt>
                <c:pt idx="649">
                  <c:v>44388</c:v>
                </c:pt>
                <c:pt idx="650">
                  <c:v>44389</c:v>
                </c:pt>
                <c:pt idx="651">
                  <c:v>44390</c:v>
                </c:pt>
                <c:pt idx="652">
                  <c:v>44391</c:v>
                </c:pt>
                <c:pt idx="653">
                  <c:v>44392</c:v>
                </c:pt>
                <c:pt idx="654">
                  <c:v>44393</c:v>
                </c:pt>
                <c:pt idx="655">
                  <c:v>44394</c:v>
                </c:pt>
                <c:pt idx="656">
                  <c:v>44395</c:v>
                </c:pt>
                <c:pt idx="657">
                  <c:v>44396</c:v>
                </c:pt>
                <c:pt idx="658">
                  <c:v>44397</c:v>
                </c:pt>
                <c:pt idx="659">
                  <c:v>44398</c:v>
                </c:pt>
                <c:pt idx="660">
                  <c:v>44399</c:v>
                </c:pt>
                <c:pt idx="661">
                  <c:v>44400</c:v>
                </c:pt>
                <c:pt idx="662">
                  <c:v>44401</c:v>
                </c:pt>
                <c:pt idx="663">
                  <c:v>44402</c:v>
                </c:pt>
                <c:pt idx="664">
                  <c:v>44403</c:v>
                </c:pt>
                <c:pt idx="665">
                  <c:v>44404</c:v>
                </c:pt>
                <c:pt idx="666">
                  <c:v>44405</c:v>
                </c:pt>
                <c:pt idx="667">
                  <c:v>44406</c:v>
                </c:pt>
                <c:pt idx="668">
                  <c:v>44407</c:v>
                </c:pt>
                <c:pt idx="669">
                  <c:v>44408</c:v>
                </c:pt>
                <c:pt idx="670">
                  <c:v>44409</c:v>
                </c:pt>
                <c:pt idx="671">
                  <c:v>44410</c:v>
                </c:pt>
                <c:pt idx="672">
                  <c:v>44411</c:v>
                </c:pt>
                <c:pt idx="673">
                  <c:v>44412</c:v>
                </c:pt>
                <c:pt idx="674">
                  <c:v>44413</c:v>
                </c:pt>
                <c:pt idx="675">
                  <c:v>44414</c:v>
                </c:pt>
                <c:pt idx="676">
                  <c:v>44415</c:v>
                </c:pt>
                <c:pt idx="677">
                  <c:v>44416</c:v>
                </c:pt>
                <c:pt idx="678">
                  <c:v>44417</c:v>
                </c:pt>
                <c:pt idx="679">
                  <c:v>44418</c:v>
                </c:pt>
                <c:pt idx="680">
                  <c:v>44419</c:v>
                </c:pt>
                <c:pt idx="681">
                  <c:v>44420</c:v>
                </c:pt>
                <c:pt idx="682">
                  <c:v>44421</c:v>
                </c:pt>
                <c:pt idx="683">
                  <c:v>44422</c:v>
                </c:pt>
                <c:pt idx="684">
                  <c:v>44423</c:v>
                </c:pt>
                <c:pt idx="685">
                  <c:v>44424</c:v>
                </c:pt>
                <c:pt idx="686">
                  <c:v>44425</c:v>
                </c:pt>
                <c:pt idx="687">
                  <c:v>44426</c:v>
                </c:pt>
                <c:pt idx="688">
                  <c:v>44427</c:v>
                </c:pt>
                <c:pt idx="689">
                  <c:v>44428</c:v>
                </c:pt>
                <c:pt idx="690">
                  <c:v>44429</c:v>
                </c:pt>
                <c:pt idx="691">
                  <c:v>44430</c:v>
                </c:pt>
                <c:pt idx="692">
                  <c:v>44431</c:v>
                </c:pt>
                <c:pt idx="693">
                  <c:v>44432</c:v>
                </c:pt>
                <c:pt idx="694">
                  <c:v>44433</c:v>
                </c:pt>
                <c:pt idx="695">
                  <c:v>44434</c:v>
                </c:pt>
                <c:pt idx="696">
                  <c:v>44435</c:v>
                </c:pt>
                <c:pt idx="697">
                  <c:v>44436</c:v>
                </c:pt>
                <c:pt idx="698">
                  <c:v>44437</c:v>
                </c:pt>
                <c:pt idx="699">
                  <c:v>44438</c:v>
                </c:pt>
                <c:pt idx="700">
                  <c:v>44439</c:v>
                </c:pt>
                <c:pt idx="701">
                  <c:v>44440</c:v>
                </c:pt>
                <c:pt idx="702">
                  <c:v>44441</c:v>
                </c:pt>
                <c:pt idx="703">
                  <c:v>44442</c:v>
                </c:pt>
                <c:pt idx="704">
                  <c:v>44443</c:v>
                </c:pt>
                <c:pt idx="705">
                  <c:v>44444</c:v>
                </c:pt>
                <c:pt idx="706">
                  <c:v>44445</c:v>
                </c:pt>
                <c:pt idx="707">
                  <c:v>44446</c:v>
                </c:pt>
                <c:pt idx="708">
                  <c:v>44447</c:v>
                </c:pt>
                <c:pt idx="709">
                  <c:v>44448</c:v>
                </c:pt>
                <c:pt idx="710">
                  <c:v>44449</c:v>
                </c:pt>
                <c:pt idx="711">
                  <c:v>44450</c:v>
                </c:pt>
                <c:pt idx="712">
                  <c:v>44451</c:v>
                </c:pt>
                <c:pt idx="713">
                  <c:v>44452</c:v>
                </c:pt>
                <c:pt idx="714">
                  <c:v>44453</c:v>
                </c:pt>
                <c:pt idx="715">
                  <c:v>44454</c:v>
                </c:pt>
                <c:pt idx="716">
                  <c:v>44455</c:v>
                </c:pt>
                <c:pt idx="717">
                  <c:v>44456</c:v>
                </c:pt>
                <c:pt idx="718">
                  <c:v>44457</c:v>
                </c:pt>
                <c:pt idx="719">
                  <c:v>44458</c:v>
                </c:pt>
                <c:pt idx="720">
                  <c:v>44459</c:v>
                </c:pt>
                <c:pt idx="721">
                  <c:v>44460</c:v>
                </c:pt>
                <c:pt idx="722">
                  <c:v>44461</c:v>
                </c:pt>
                <c:pt idx="723">
                  <c:v>44462</c:v>
                </c:pt>
                <c:pt idx="724">
                  <c:v>44463</c:v>
                </c:pt>
                <c:pt idx="725">
                  <c:v>44464</c:v>
                </c:pt>
                <c:pt idx="726">
                  <c:v>44465</c:v>
                </c:pt>
                <c:pt idx="727">
                  <c:v>44466</c:v>
                </c:pt>
                <c:pt idx="728">
                  <c:v>44467</c:v>
                </c:pt>
                <c:pt idx="729">
                  <c:v>44468</c:v>
                </c:pt>
                <c:pt idx="730">
                  <c:v>44469</c:v>
                </c:pt>
                <c:pt idx="731">
                  <c:v>44470</c:v>
                </c:pt>
                <c:pt idx="732">
                  <c:v>44471</c:v>
                </c:pt>
                <c:pt idx="733">
                  <c:v>44472</c:v>
                </c:pt>
                <c:pt idx="734">
                  <c:v>44473</c:v>
                </c:pt>
                <c:pt idx="735">
                  <c:v>44474</c:v>
                </c:pt>
                <c:pt idx="736">
                  <c:v>44475</c:v>
                </c:pt>
                <c:pt idx="737">
                  <c:v>44476</c:v>
                </c:pt>
                <c:pt idx="738">
                  <c:v>44477</c:v>
                </c:pt>
                <c:pt idx="739">
                  <c:v>44478</c:v>
                </c:pt>
                <c:pt idx="740">
                  <c:v>44479</c:v>
                </c:pt>
                <c:pt idx="741">
                  <c:v>44480</c:v>
                </c:pt>
                <c:pt idx="742">
                  <c:v>44481</c:v>
                </c:pt>
                <c:pt idx="743">
                  <c:v>44482</c:v>
                </c:pt>
                <c:pt idx="744">
                  <c:v>44483</c:v>
                </c:pt>
                <c:pt idx="745">
                  <c:v>44484</c:v>
                </c:pt>
                <c:pt idx="746">
                  <c:v>44485</c:v>
                </c:pt>
                <c:pt idx="747">
                  <c:v>44486</c:v>
                </c:pt>
                <c:pt idx="748">
                  <c:v>44487</c:v>
                </c:pt>
                <c:pt idx="749">
                  <c:v>44488</c:v>
                </c:pt>
                <c:pt idx="750">
                  <c:v>44489</c:v>
                </c:pt>
                <c:pt idx="751">
                  <c:v>44490</c:v>
                </c:pt>
                <c:pt idx="752">
                  <c:v>44491</c:v>
                </c:pt>
                <c:pt idx="753">
                  <c:v>44492</c:v>
                </c:pt>
                <c:pt idx="754">
                  <c:v>44493</c:v>
                </c:pt>
                <c:pt idx="755">
                  <c:v>44494</c:v>
                </c:pt>
                <c:pt idx="756">
                  <c:v>44495</c:v>
                </c:pt>
                <c:pt idx="757">
                  <c:v>44496</c:v>
                </c:pt>
                <c:pt idx="758">
                  <c:v>44497</c:v>
                </c:pt>
                <c:pt idx="759">
                  <c:v>44498</c:v>
                </c:pt>
                <c:pt idx="760">
                  <c:v>44499</c:v>
                </c:pt>
                <c:pt idx="761">
                  <c:v>44500</c:v>
                </c:pt>
                <c:pt idx="762">
                  <c:v>44501</c:v>
                </c:pt>
                <c:pt idx="763">
                  <c:v>44502</c:v>
                </c:pt>
                <c:pt idx="764">
                  <c:v>44503</c:v>
                </c:pt>
                <c:pt idx="765">
                  <c:v>44504</c:v>
                </c:pt>
                <c:pt idx="766">
                  <c:v>44505</c:v>
                </c:pt>
                <c:pt idx="767">
                  <c:v>44506</c:v>
                </c:pt>
                <c:pt idx="768">
                  <c:v>44507</c:v>
                </c:pt>
                <c:pt idx="769">
                  <c:v>44508</c:v>
                </c:pt>
                <c:pt idx="770">
                  <c:v>44509</c:v>
                </c:pt>
                <c:pt idx="771">
                  <c:v>44510</c:v>
                </c:pt>
                <c:pt idx="772">
                  <c:v>44511</c:v>
                </c:pt>
                <c:pt idx="773">
                  <c:v>44512</c:v>
                </c:pt>
                <c:pt idx="774">
                  <c:v>44513</c:v>
                </c:pt>
                <c:pt idx="775">
                  <c:v>44514</c:v>
                </c:pt>
                <c:pt idx="776">
                  <c:v>44515</c:v>
                </c:pt>
                <c:pt idx="777">
                  <c:v>44516</c:v>
                </c:pt>
                <c:pt idx="778">
                  <c:v>44517</c:v>
                </c:pt>
                <c:pt idx="779">
                  <c:v>44518</c:v>
                </c:pt>
                <c:pt idx="780">
                  <c:v>44519</c:v>
                </c:pt>
                <c:pt idx="781">
                  <c:v>44520</c:v>
                </c:pt>
                <c:pt idx="782">
                  <c:v>44521</c:v>
                </c:pt>
                <c:pt idx="783">
                  <c:v>44522</c:v>
                </c:pt>
                <c:pt idx="784">
                  <c:v>44523</c:v>
                </c:pt>
                <c:pt idx="785">
                  <c:v>44524</c:v>
                </c:pt>
                <c:pt idx="786">
                  <c:v>44525</c:v>
                </c:pt>
                <c:pt idx="787">
                  <c:v>44526</c:v>
                </c:pt>
                <c:pt idx="788">
                  <c:v>44527</c:v>
                </c:pt>
                <c:pt idx="789">
                  <c:v>44528</c:v>
                </c:pt>
                <c:pt idx="790">
                  <c:v>44529</c:v>
                </c:pt>
                <c:pt idx="791">
                  <c:v>44530</c:v>
                </c:pt>
                <c:pt idx="792">
                  <c:v>44531</c:v>
                </c:pt>
                <c:pt idx="793">
                  <c:v>44532</c:v>
                </c:pt>
                <c:pt idx="794">
                  <c:v>44533</c:v>
                </c:pt>
                <c:pt idx="795">
                  <c:v>44534</c:v>
                </c:pt>
                <c:pt idx="796">
                  <c:v>44535</c:v>
                </c:pt>
                <c:pt idx="797">
                  <c:v>44536</c:v>
                </c:pt>
                <c:pt idx="798">
                  <c:v>44537</c:v>
                </c:pt>
                <c:pt idx="799">
                  <c:v>44538</c:v>
                </c:pt>
                <c:pt idx="800">
                  <c:v>44539</c:v>
                </c:pt>
                <c:pt idx="801">
                  <c:v>44540</c:v>
                </c:pt>
                <c:pt idx="802">
                  <c:v>44541</c:v>
                </c:pt>
                <c:pt idx="803">
                  <c:v>44542</c:v>
                </c:pt>
                <c:pt idx="804">
                  <c:v>44543</c:v>
                </c:pt>
                <c:pt idx="805">
                  <c:v>44544</c:v>
                </c:pt>
                <c:pt idx="806">
                  <c:v>44545</c:v>
                </c:pt>
                <c:pt idx="807">
                  <c:v>44546</c:v>
                </c:pt>
                <c:pt idx="808">
                  <c:v>44547</c:v>
                </c:pt>
                <c:pt idx="809">
                  <c:v>44548</c:v>
                </c:pt>
                <c:pt idx="810">
                  <c:v>44549</c:v>
                </c:pt>
                <c:pt idx="811">
                  <c:v>44550</c:v>
                </c:pt>
                <c:pt idx="812">
                  <c:v>44551</c:v>
                </c:pt>
                <c:pt idx="813">
                  <c:v>44552</c:v>
                </c:pt>
                <c:pt idx="814">
                  <c:v>44553</c:v>
                </c:pt>
                <c:pt idx="815">
                  <c:v>44554</c:v>
                </c:pt>
                <c:pt idx="816">
                  <c:v>44555</c:v>
                </c:pt>
                <c:pt idx="817">
                  <c:v>44556</c:v>
                </c:pt>
                <c:pt idx="818">
                  <c:v>44557</c:v>
                </c:pt>
                <c:pt idx="819">
                  <c:v>44558</c:v>
                </c:pt>
                <c:pt idx="820">
                  <c:v>44559</c:v>
                </c:pt>
                <c:pt idx="821">
                  <c:v>44560</c:v>
                </c:pt>
                <c:pt idx="822">
                  <c:v>44561</c:v>
                </c:pt>
                <c:pt idx="823">
                  <c:v>44562</c:v>
                </c:pt>
                <c:pt idx="824">
                  <c:v>44563</c:v>
                </c:pt>
              </c:numCache>
            </c:numRef>
          </c:cat>
          <c:val>
            <c:numRef>
              <c:f>'Drought2021 Storage'!$B$2:$B$831</c:f>
              <c:numCache>
                <c:formatCode>_(* #,##0_);_(* \(#,##0\);_(* "-"??_);_(@_)</c:formatCode>
                <c:ptCount val="830"/>
                <c:pt idx="0">
                  <c:v>66585</c:v>
                </c:pt>
                <c:pt idx="1">
                  <c:v>66473</c:v>
                </c:pt>
                <c:pt idx="2">
                  <c:v>66338</c:v>
                </c:pt>
                <c:pt idx="3">
                  <c:v>66146</c:v>
                </c:pt>
                <c:pt idx="4">
                  <c:v>66033</c:v>
                </c:pt>
                <c:pt idx="5">
                  <c:v>65940</c:v>
                </c:pt>
                <c:pt idx="6">
                  <c:v>65987</c:v>
                </c:pt>
                <c:pt idx="7">
                  <c:v>65851</c:v>
                </c:pt>
                <c:pt idx="8">
                  <c:v>65781</c:v>
                </c:pt>
                <c:pt idx="9">
                  <c:v>65689</c:v>
                </c:pt>
                <c:pt idx="10">
                  <c:v>65526</c:v>
                </c:pt>
                <c:pt idx="11">
                  <c:v>65440</c:v>
                </c:pt>
                <c:pt idx="12">
                  <c:v>65353</c:v>
                </c:pt>
                <c:pt idx="13">
                  <c:v>65216</c:v>
                </c:pt>
                <c:pt idx="14">
                  <c:v>65107</c:v>
                </c:pt>
                <c:pt idx="15">
                  <c:v>64986</c:v>
                </c:pt>
                <c:pt idx="16">
                  <c:v>64856</c:v>
                </c:pt>
                <c:pt idx="17">
                  <c:v>64749</c:v>
                </c:pt>
                <c:pt idx="18">
                  <c:v>64644</c:v>
                </c:pt>
                <c:pt idx="19">
                  <c:v>64537</c:v>
                </c:pt>
                <c:pt idx="20">
                  <c:v>64422</c:v>
                </c:pt>
                <c:pt idx="21">
                  <c:v>64310</c:v>
                </c:pt>
                <c:pt idx="22">
                  <c:v>64189</c:v>
                </c:pt>
                <c:pt idx="23">
                  <c:v>64090</c:v>
                </c:pt>
                <c:pt idx="24">
                  <c:v>64006.571428571428</c:v>
                </c:pt>
                <c:pt idx="25">
                  <c:v>63900.476190476198</c:v>
                </c:pt>
                <c:pt idx="26">
                  <c:v>63794.380952380947</c:v>
                </c:pt>
                <c:pt idx="27">
                  <c:v>63688.28571428571</c:v>
                </c:pt>
                <c:pt idx="28">
                  <c:v>63582.190476190473</c:v>
                </c:pt>
                <c:pt idx="29">
                  <c:v>63476.095238095244</c:v>
                </c:pt>
                <c:pt idx="30">
                  <c:v>63370</c:v>
                </c:pt>
                <c:pt idx="31">
                  <c:v>63404</c:v>
                </c:pt>
                <c:pt idx="32">
                  <c:v>63324</c:v>
                </c:pt>
                <c:pt idx="33">
                  <c:v>63240</c:v>
                </c:pt>
                <c:pt idx="34">
                  <c:v>63127</c:v>
                </c:pt>
                <c:pt idx="35">
                  <c:v>62999</c:v>
                </c:pt>
                <c:pt idx="36">
                  <c:v>62808</c:v>
                </c:pt>
                <c:pt idx="37">
                  <c:v>62696</c:v>
                </c:pt>
                <c:pt idx="38">
                  <c:v>62614</c:v>
                </c:pt>
                <c:pt idx="39">
                  <c:v>62526</c:v>
                </c:pt>
                <c:pt idx="40">
                  <c:v>62441</c:v>
                </c:pt>
                <c:pt idx="41">
                  <c:v>62295</c:v>
                </c:pt>
                <c:pt idx="42">
                  <c:v>62160</c:v>
                </c:pt>
                <c:pt idx="43">
                  <c:v>62065</c:v>
                </c:pt>
                <c:pt idx="44">
                  <c:v>62012</c:v>
                </c:pt>
                <c:pt idx="45">
                  <c:v>61898</c:v>
                </c:pt>
                <c:pt idx="46">
                  <c:v>61707</c:v>
                </c:pt>
                <c:pt idx="47">
                  <c:v>61534</c:v>
                </c:pt>
                <c:pt idx="48">
                  <c:v>61383</c:v>
                </c:pt>
                <c:pt idx="49">
                  <c:v>61296</c:v>
                </c:pt>
                <c:pt idx="50">
                  <c:v>61179</c:v>
                </c:pt>
                <c:pt idx="51">
                  <c:v>61086</c:v>
                </c:pt>
                <c:pt idx="52">
                  <c:v>60988</c:v>
                </c:pt>
                <c:pt idx="53">
                  <c:v>60818</c:v>
                </c:pt>
                <c:pt idx="54">
                  <c:v>60761</c:v>
                </c:pt>
                <c:pt idx="55">
                  <c:v>60651</c:v>
                </c:pt>
                <c:pt idx="56">
                  <c:v>60802</c:v>
                </c:pt>
                <c:pt idx="57">
                  <c:v>60727</c:v>
                </c:pt>
                <c:pt idx="58">
                  <c:v>60617</c:v>
                </c:pt>
                <c:pt idx="59">
                  <c:v>60531</c:v>
                </c:pt>
                <c:pt idx="60">
                  <c:v>60576</c:v>
                </c:pt>
                <c:pt idx="61">
                  <c:v>61061</c:v>
                </c:pt>
                <c:pt idx="62">
                  <c:v>61179</c:v>
                </c:pt>
                <c:pt idx="63">
                  <c:v>61552</c:v>
                </c:pt>
                <c:pt idx="64">
                  <c:v>61377</c:v>
                </c:pt>
                <c:pt idx="65">
                  <c:v>61415</c:v>
                </c:pt>
                <c:pt idx="66">
                  <c:v>61642</c:v>
                </c:pt>
                <c:pt idx="67">
                  <c:v>63033</c:v>
                </c:pt>
                <c:pt idx="68">
                  <c:v>63590</c:v>
                </c:pt>
                <c:pt idx="69">
                  <c:v>63712</c:v>
                </c:pt>
                <c:pt idx="70">
                  <c:v>63765</c:v>
                </c:pt>
                <c:pt idx="71">
                  <c:v>63945</c:v>
                </c:pt>
                <c:pt idx="72">
                  <c:v>64206</c:v>
                </c:pt>
                <c:pt idx="73">
                  <c:v>64318</c:v>
                </c:pt>
                <c:pt idx="74">
                  <c:v>64371</c:v>
                </c:pt>
                <c:pt idx="75">
                  <c:v>64439</c:v>
                </c:pt>
                <c:pt idx="76">
                  <c:v>64435</c:v>
                </c:pt>
                <c:pt idx="77">
                  <c:v>64425</c:v>
                </c:pt>
                <c:pt idx="78">
                  <c:v>65341</c:v>
                </c:pt>
                <c:pt idx="79">
                  <c:v>65856</c:v>
                </c:pt>
                <c:pt idx="80">
                  <c:v>66068</c:v>
                </c:pt>
                <c:pt idx="81">
                  <c:v>66199</c:v>
                </c:pt>
                <c:pt idx="82">
                  <c:v>67135</c:v>
                </c:pt>
                <c:pt idx="83">
                  <c:v>67580</c:v>
                </c:pt>
                <c:pt idx="84">
                  <c:v>67783</c:v>
                </c:pt>
                <c:pt idx="85">
                  <c:v>68069</c:v>
                </c:pt>
                <c:pt idx="86">
                  <c:v>68250</c:v>
                </c:pt>
                <c:pt idx="87">
                  <c:v>68404</c:v>
                </c:pt>
                <c:pt idx="88">
                  <c:v>68519</c:v>
                </c:pt>
                <c:pt idx="89">
                  <c:v>68931</c:v>
                </c:pt>
                <c:pt idx="90">
                  <c:v>69559</c:v>
                </c:pt>
                <c:pt idx="91">
                  <c:v>69853</c:v>
                </c:pt>
                <c:pt idx="92">
                  <c:v>70064</c:v>
                </c:pt>
                <c:pt idx="93">
                  <c:v>70214</c:v>
                </c:pt>
                <c:pt idx="94">
                  <c:v>70333</c:v>
                </c:pt>
                <c:pt idx="95">
                  <c:v>70412</c:v>
                </c:pt>
                <c:pt idx="96">
                  <c:v>70432</c:v>
                </c:pt>
                <c:pt idx="97">
                  <c:v>70450</c:v>
                </c:pt>
                <c:pt idx="98">
                  <c:v>70460</c:v>
                </c:pt>
                <c:pt idx="99">
                  <c:v>70476</c:v>
                </c:pt>
                <c:pt idx="100">
                  <c:v>70603</c:v>
                </c:pt>
                <c:pt idx="101">
                  <c:v>70592</c:v>
                </c:pt>
                <c:pt idx="102">
                  <c:v>70605</c:v>
                </c:pt>
                <c:pt idx="103">
                  <c:v>70600</c:v>
                </c:pt>
                <c:pt idx="104">
                  <c:v>70639</c:v>
                </c:pt>
                <c:pt idx="105">
                  <c:v>70726</c:v>
                </c:pt>
                <c:pt idx="106">
                  <c:v>70741</c:v>
                </c:pt>
                <c:pt idx="107">
                  <c:v>71681</c:v>
                </c:pt>
                <c:pt idx="108">
                  <c:v>72179</c:v>
                </c:pt>
                <c:pt idx="109">
                  <c:v>72458</c:v>
                </c:pt>
                <c:pt idx="110">
                  <c:v>72625</c:v>
                </c:pt>
                <c:pt idx="111">
                  <c:v>72771</c:v>
                </c:pt>
                <c:pt idx="112">
                  <c:v>73253</c:v>
                </c:pt>
                <c:pt idx="113">
                  <c:v>73435</c:v>
                </c:pt>
                <c:pt idx="114">
                  <c:v>73860</c:v>
                </c:pt>
                <c:pt idx="115">
                  <c:v>74067</c:v>
                </c:pt>
                <c:pt idx="116">
                  <c:v>74242</c:v>
                </c:pt>
                <c:pt idx="117">
                  <c:v>74483</c:v>
                </c:pt>
                <c:pt idx="118">
                  <c:v>74628</c:v>
                </c:pt>
                <c:pt idx="119">
                  <c:v>74798</c:v>
                </c:pt>
                <c:pt idx="120">
                  <c:v>74912</c:v>
                </c:pt>
                <c:pt idx="121">
                  <c:v>75013</c:v>
                </c:pt>
                <c:pt idx="122">
                  <c:v>75073</c:v>
                </c:pt>
                <c:pt idx="123">
                  <c:v>75108</c:v>
                </c:pt>
                <c:pt idx="124">
                  <c:v>75133</c:v>
                </c:pt>
                <c:pt idx="125">
                  <c:v>75130</c:v>
                </c:pt>
                <c:pt idx="126">
                  <c:v>75154</c:v>
                </c:pt>
                <c:pt idx="127">
                  <c:v>75141</c:v>
                </c:pt>
                <c:pt idx="128">
                  <c:v>75103</c:v>
                </c:pt>
                <c:pt idx="129">
                  <c:v>75090</c:v>
                </c:pt>
                <c:pt idx="130">
                  <c:v>75074</c:v>
                </c:pt>
                <c:pt idx="131">
                  <c:v>75001</c:v>
                </c:pt>
                <c:pt idx="132">
                  <c:v>74975</c:v>
                </c:pt>
                <c:pt idx="133">
                  <c:v>74920</c:v>
                </c:pt>
                <c:pt idx="134">
                  <c:v>74871</c:v>
                </c:pt>
                <c:pt idx="135">
                  <c:v>74825</c:v>
                </c:pt>
                <c:pt idx="136">
                  <c:v>74786</c:v>
                </c:pt>
                <c:pt idx="137">
                  <c:v>74725</c:v>
                </c:pt>
                <c:pt idx="138">
                  <c:v>74467</c:v>
                </c:pt>
                <c:pt idx="139">
                  <c:v>74596</c:v>
                </c:pt>
                <c:pt idx="140">
                  <c:v>74538</c:v>
                </c:pt>
                <c:pt idx="141">
                  <c:v>74472</c:v>
                </c:pt>
                <c:pt idx="142">
                  <c:v>74385</c:v>
                </c:pt>
                <c:pt idx="143">
                  <c:v>74306</c:v>
                </c:pt>
                <c:pt idx="144">
                  <c:v>74243</c:v>
                </c:pt>
                <c:pt idx="145">
                  <c:v>74174</c:v>
                </c:pt>
                <c:pt idx="146">
                  <c:v>74078</c:v>
                </c:pt>
                <c:pt idx="147">
                  <c:v>73982</c:v>
                </c:pt>
                <c:pt idx="148">
                  <c:v>73925</c:v>
                </c:pt>
                <c:pt idx="149">
                  <c:v>73841</c:v>
                </c:pt>
                <c:pt idx="150">
                  <c:v>73750</c:v>
                </c:pt>
                <c:pt idx="151">
                  <c:v>73643</c:v>
                </c:pt>
                <c:pt idx="152">
                  <c:v>73567</c:v>
                </c:pt>
                <c:pt idx="153">
                  <c:v>73459</c:v>
                </c:pt>
                <c:pt idx="154">
                  <c:v>73397</c:v>
                </c:pt>
                <c:pt idx="155">
                  <c:v>73272</c:v>
                </c:pt>
                <c:pt idx="156">
                  <c:v>73170</c:v>
                </c:pt>
                <c:pt idx="157">
                  <c:v>73075</c:v>
                </c:pt>
                <c:pt idx="158">
                  <c:v>73036</c:v>
                </c:pt>
                <c:pt idx="159">
                  <c:v>72938</c:v>
                </c:pt>
                <c:pt idx="160">
                  <c:v>72850</c:v>
                </c:pt>
                <c:pt idx="161">
                  <c:v>72741</c:v>
                </c:pt>
                <c:pt idx="162">
                  <c:v>72624</c:v>
                </c:pt>
                <c:pt idx="163">
                  <c:v>72624</c:v>
                </c:pt>
                <c:pt idx="164">
                  <c:v>72436</c:v>
                </c:pt>
                <c:pt idx="165">
                  <c:v>72413</c:v>
                </c:pt>
                <c:pt idx="166">
                  <c:v>72411</c:v>
                </c:pt>
                <c:pt idx="167">
                  <c:v>72340</c:v>
                </c:pt>
                <c:pt idx="168">
                  <c:v>72204</c:v>
                </c:pt>
                <c:pt idx="169">
                  <c:v>72167</c:v>
                </c:pt>
                <c:pt idx="170">
                  <c:v>72100</c:v>
                </c:pt>
                <c:pt idx="171">
                  <c:v>72029</c:v>
                </c:pt>
                <c:pt idx="172">
                  <c:v>71954</c:v>
                </c:pt>
                <c:pt idx="173">
                  <c:v>71878</c:v>
                </c:pt>
                <c:pt idx="174">
                  <c:v>71683</c:v>
                </c:pt>
                <c:pt idx="175">
                  <c:v>71656</c:v>
                </c:pt>
                <c:pt idx="176">
                  <c:v>71580</c:v>
                </c:pt>
                <c:pt idx="177">
                  <c:v>71414</c:v>
                </c:pt>
                <c:pt idx="178">
                  <c:v>71315</c:v>
                </c:pt>
                <c:pt idx="179">
                  <c:v>71264</c:v>
                </c:pt>
                <c:pt idx="180">
                  <c:v>71264</c:v>
                </c:pt>
                <c:pt idx="181">
                  <c:v>71169</c:v>
                </c:pt>
                <c:pt idx="182">
                  <c:v>71080</c:v>
                </c:pt>
                <c:pt idx="183">
                  <c:v>70988</c:v>
                </c:pt>
                <c:pt idx="184">
                  <c:v>70909</c:v>
                </c:pt>
                <c:pt idx="185">
                  <c:v>70805</c:v>
                </c:pt>
                <c:pt idx="186">
                  <c:v>70895</c:v>
                </c:pt>
                <c:pt idx="187">
                  <c:v>70975</c:v>
                </c:pt>
                <c:pt idx="188">
                  <c:v>71031</c:v>
                </c:pt>
                <c:pt idx="189">
                  <c:v>71045</c:v>
                </c:pt>
                <c:pt idx="190">
                  <c:v>71043</c:v>
                </c:pt>
                <c:pt idx="191">
                  <c:v>71018</c:v>
                </c:pt>
                <c:pt idx="192">
                  <c:v>70978</c:v>
                </c:pt>
                <c:pt idx="193">
                  <c:v>70957</c:v>
                </c:pt>
                <c:pt idx="194">
                  <c:v>70917</c:v>
                </c:pt>
                <c:pt idx="195">
                  <c:v>70866</c:v>
                </c:pt>
                <c:pt idx="196">
                  <c:v>70797</c:v>
                </c:pt>
                <c:pt idx="197">
                  <c:v>70715</c:v>
                </c:pt>
                <c:pt idx="198">
                  <c:v>70647</c:v>
                </c:pt>
                <c:pt idx="199">
                  <c:v>70569</c:v>
                </c:pt>
                <c:pt idx="200">
                  <c:v>70504</c:v>
                </c:pt>
                <c:pt idx="201">
                  <c:v>70438</c:v>
                </c:pt>
                <c:pt idx="202">
                  <c:v>70358</c:v>
                </c:pt>
                <c:pt idx="203">
                  <c:v>70271</c:v>
                </c:pt>
                <c:pt idx="204">
                  <c:v>70193</c:v>
                </c:pt>
                <c:pt idx="205">
                  <c:v>70108</c:v>
                </c:pt>
                <c:pt idx="206">
                  <c:v>70009</c:v>
                </c:pt>
                <c:pt idx="207">
                  <c:v>69913</c:v>
                </c:pt>
                <c:pt idx="208">
                  <c:v>69798</c:v>
                </c:pt>
                <c:pt idx="209">
                  <c:v>69741</c:v>
                </c:pt>
                <c:pt idx="210">
                  <c:v>69607</c:v>
                </c:pt>
                <c:pt idx="211">
                  <c:v>69483</c:v>
                </c:pt>
                <c:pt idx="212">
                  <c:v>69411</c:v>
                </c:pt>
                <c:pt idx="213">
                  <c:v>69316</c:v>
                </c:pt>
                <c:pt idx="214">
                  <c:v>69207</c:v>
                </c:pt>
                <c:pt idx="215">
                  <c:v>69096</c:v>
                </c:pt>
                <c:pt idx="216">
                  <c:v>68967</c:v>
                </c:pt>
                <c:pt idx="217">
                  <c:v>68861</c:v>
                </c:pt>
                <c:pt idx="218">
                  <c:v>68732</c:v>
                </c:pt>
                <c:pt idx="219">
                  <c:v>68617</c:v>
                </c:pt>
                <c:pt idx="220">
                  <c:v>68533</c:v>
                </c:pt>
                <c:pt idx="221">
                  <c:v>68479</c:v>
                </c:pt>
                <c:pt idx="222">
                  <c:v>68418</c:v>
                </c:pt>
                <c:pt idx="223">
                  <c:v>68228</c:v>
                </c:pt>
                <c:pt idx="224">
                  <c:v>68191</c:v>
                </c:pt>
                <c:pt idx="225">
                  <c:v>68168</c:v>
                </c:pt>
                <c:pt idx="226">
                  <c:v>68099</c:v>
                </c:pt>
                <c:pt idx="227">
                  <c:v>67994</c:v>
                </c:pt>
                <c:pt idx="228">
                  <c:v>67927</c:v>
                </c:pt>
                <c:pt idx="229">
                  <c:v>67889</c:v>
                </c:pt>
                <c:pt idx="230">
                  <c:v>67888</c:v>
                </c:pt>
                <c:pt idx="231">
                  <c:v>67816</c:v>
                </c:pt>
                <c:pt idx="232">
                  <c:v>67718</c:v>
                </c:pt>
                <c:pt idx="233">
                  <c:v>67604</c:v>
                </c:pt>
                <c:pt idx="234">
                  <c:v>67498</c:v>
                </c:pt>
                <c:pt idx="235">
                  <c:v>67389</c:v>
                </c:pt>
                <c:pt idx="236">
                  <c:v>67294</c:v>
                </c:pt>
                <c:pt idx="237">
                  <c:v>67119</c:v>
                </c:pt>
                <c:pt idx="238">
                  <c:v>66994</c:v>
                </c:pt>
                <c:pt idx="239">
                  <c:v>66860</c:v>
                </c:pt>
                <c:pt idx="240">
                  <c:v>66729</c:v>
                </c:pt>
                <c:pt idx="241">
                  <c:v>66657</c:v>
                </c:pt>
                <c:pt idx="242">
                  <c:v>66569</c:v>
                </c:pt>
                <c:pt idx="243">
                  <c:v>66466</c:v>
                </c:pt>
                <c:pt idx="244">
                  <c:v>66345</c:v>
                </c:pt>
                <c:pt idx="245">
                  <c:v>66232</c:v>
                </c:pt>
                <c:pt idx="246">
                  <c:v>66101</c:v>
                </c:pt>
                <c:pt idx="247">
                  <c:v>66349</c:v>
                </c:pt>
                <c:pt idx="248">
                  <c:v>66181</c:v>
                </c:pt>
                <c:pt idx="249">
                  <c:v>66048</c:v>
                </c:pt>
                <c:pt idx="250">
                  <c:v>65918</c:v>
                </c:pt>
                <c:pt idx="251">
                  <c:v>65779</c:v>
                </c:pt>
                <c:pt idx="252">
                  <c:v>65643</c:v>
                </c:pt>
                <c:pt idx="253">
                  <c:v>65502</c:v>
                </c:pt>
                <c:pt idx="254">
                  <c:v>65384</c:v>
                </c:pt>
                <c:pt idx="255">
                  <c:v>65268</c:v>
                </c:pt>
                <c:pt idx="256">
                  <c:v>65152</c:v>
                </c:pt>
                <c:pt idx="257">
                  <c:v>65055</c:v>
                </c:pt>
                <c:pt idx="258">
                  <c:v>64923</c:v>
                </c:pt>
                <c:pt idx="259">
                  <c:v>64814</c:v>
                </c:pt>
                <c:pt idx="260">
                  <c:v>64713</c:v>
                </c:pt>
                <c:pt idx="261">
                  <c:v>64593</c:v>
                </c:pt>
                <c:pt idx="262">
                  <c:v>64481</c:v>
                </c:pt>
                <c:pt idx="263">
                  <c:v>64382</c:v>
                </c:pt>
                <c:pt idx="264">
                  <c:v>64280</c:v>
                </c:pt>
                <c:pt idx="265">
                  <c:v>64177</c:v>
                </c:pt>
                <c:pt idx="266">
                  <c:v>64064</c:v>
                </c:pt>
                <c:pt idx="267">
                  <c:v>63966</c:v>
                </c:pt>
                <c:pt idx="268">
                  <c:v>63871</c:v>
                </c:pt>
                <c:pt idx="269">
                  <c:v>63744</c:v>
                </c:pt>
                <c:pt idx="270">
                  <c:v>63638</c:v>
                </c:pt>
                <c:pt idx="271">
                  <c:v>63517</c:v>
                </c:pt>
                <c:pt idx="272">
                  <c:v>63410</c:v>
                </c:pt>
                <c:pt idx="273">
                  <c:v>63299</c:v>
                </c:pt>
                <c:pt idx="274">
                  <c:v>63175</c:v>
                </c:pt>
                <c:pt idx="275">
                  <c:v>63074</c:v>
                </c:pt>
                <c:pt idx="276">
                  <c:v>62969</c:v>
                </c:pt>
                <c:pt idx="277">
                  <c:v>62865</c:v>
                </c:pt>
                <c:pt idx="278">
                  <c:v>62723</c:v>
                </c:pt>
                <c:pt idx="279">
                  <c:v>62621</c:v>
                </c:pt>
                <c:pt idx="280">
                  <c:v>62503</c:v>
                </c:pt>
                <c:pt idx="281">
                  <c:v>62398</c:v>
                </c:pt>
                <c:pt idx="282">
                  <c:v>62290</c:v>
                </c:pt>
                <c:pt idx="283">
                  <c:v>62161</c:v>
                </c:pt>
                <c:pt idx="284">
                  <c:v>62062</c:v>
                </c:pt>
                <c:pt idx="285">
                  <c:v>61948</c:v>
                </c:pt>
                <c:pt idx="286">
                  <c:v>61823</c:v>
                </c:pt>
                <c:pt idx="287">
                  <c:v>61704</c:v>
                </c:pt>
                <c:pt idx="288">
                  <c:v>61595</c:v>
                </c:pt>
                <c:pt idx="289">
                  <c:v>61473</c:v>
                </c:pt>
                <c:pt idx="290">
                  <c:v>61365</c:v>
                </c:pt>
                <c:pt idx="291">
                  <c:v>61244</c:v>
                </c:pt>
                <c:pt idx="292">
                  <c:v>61134</c:v>
                </c:pt>
                <c:pt idx="293">
                  <c:v>61000</c:v>
                </c:pt>
                <c:pt idx="294">
                  <c:v>60782</c:v>
                </c:pt>
                <c:pt idx="295">
                  <c:v>60650</c:v>
                </c:pt>
                <c:pt idx="296">
                  <c:v>60507</c:v>
                </c:pt>
                <c:pt idx="297">
                  <c:v>60387</c:v>
                </c:pt>
                <c:pt idx="298">
                  <c:v>60286</c:v>
                </c:pt>
                <c:pt idx="299">
                  <c:v>60184</c:v>
                </c:pt>
                <c:pt idx="300">
                  <c:v>60055</c:v>
                </c:pt>
                <c:pt idx="301">
                  <c:v>59943</c:v>
                </c:pt>
                <c:pt idx="302">
                  <c:v>59850</c:v>
                </c:pt>
                <c:pt idx="303">
                  <c:v>59817</c:v>
                </c:pt>
                <c:pt idx="304">
                  <c:v>59773</c:v>
                </c:pt>
                <c:pt idx="305">
                  <c:v>59730</c:v>
                </c:pt>
                <c:pt idx="306">
                  <c:v>59691</c:v>
                </c:pt>
                <c:pt idx="307">
                  <c:v>59611</c:v>
                </c:pt>
                <c:pt idx="308">
                  <c:v>59260</c:v>
                </c:pt>
                <c:pt idx="309">
                  <c:v>59162</c:v>
                </c:pt>
                <c:pt idx="310">
                  <c:v>59031</c:v>
                </c:pt>
                <c:pt idx="311">
                  <c:v>58931</c:v>
                </c:pt>
                <c:pt idx="312">
                  <c:v>58834</c:v>
                </c:pt>
                <c:pt idx="313">
                  <c:v>58731</c:v>
                </c:pt>
                <c:pt idx="314">
                  <c:v>58613</c:v>
                </c:pt>
                <c:pt idx="315">
                  <c:v>58519</c:v>
                </c:pt>
                <c:pt idx="316">
                  <c:v>58396</c:v>
                </c:pt>
                <c:pt idx="317">
                  <c:v>58268</c:v>
                </c:pt>
                <c:pt idx="318">
                  <c:v>58148</c:v>
                </c:pt>
                <c:pt idx="319">
                  <c:v>57994</c:v>
                </c:pt>
                <c:pt idx="320">
                  <c:v>57896</c:v>
                </c:pt>
                <c:pt idx="321">
                  <c:v>57817</c:v>
                </c:pt>
                <c:pt idx="322">
                  <c:v>57722</c:v>
                </c:pt>
                <c:pt idx="323">
                  <c:v>57594</c:v>
                </c:pt>
                <c:pt idx="324">
                  <c:v>57056</c:v>
                </c:pt>
                <c:pt idx="325">
                  <c:v>57175</c:v>
                </c:pt>
                <c:pt idx="326">
                  <c:v>57056</c:v>
                </c:pt>
                <c:pt idx="327">
                  <c:v>56938</c:v>
                </c:pt>
                <c:pt idx="328">
                  <c:v>56802</c:v>
                </c:pt>
                <c:pt idx="329">
                  <c:v>56675</c:v>
                </c:pt>
                <c:pt idx="330">
                  <c:v>56551</c:v>
                </c:pt>
                <c:pt idx="331">
                  <c:v>56434</c:v>
                </c:pt>
                <c:pt idx="332">
                  <c:v>56321</c:v>
                </c:pt>
                <c:pt idx="333">
                  <c:v>56221</c:v>
                </c:pt>
                <c:pt idx="334">
                  <c:v>56099</c:v>
                </c:pt>
                <c:pt idx="335">
                  <c:v>55976</c:v>
                </c:pt>
                <c:pt idx="336">
                  <c:v>55878</c:v>
                </c:pt>
                <c:pt idx="337">
                  <c:v>55763</c:v>
                </c:pt>
                <c:pt idx="338">
                  <c:v>55871</c:v>
                </c:pt>
                <c:pt idx="339">
                  <c:v>55762</c:v>
                </c:pt>
                <c:pt idx="340">
                  <c:v>55526</c:v>
                </c:pt>
                <c:pt idx="341">
                  <c:v>55643</c:v>
                </c:pt>
                <c:pt idx="342">
                  <c:v>55396</c:v>
                </c:pt>
                <c:pt idx="343">
                  <c:v>55271</c:v>
                </c:pt>
                <c:pt idx="344">
                  <c:v>55154</c:v>
                </c:pt>
                <c:pt idx="345">
                  <c:v>54879</c:v>
                </c:pt>
                <c:pt idx="346">
                  <c:v>54778</c:v>
                </c:pt>
                <c:pt idx="347">
                  <c:v>54664</c:v>
                </c:pt>
                <c:pt idx="348">
                  <c:v>54556</c:v>
                </c:pt>
                <c:pt idx="349">
                  <c:v>54506</c:v>
                </c:pt>
                <c:pt idx="350">
                  <c:v>54397</c:v>
                </c:pt>
                <c:pt idx="351">
                  <c:v>54308</c:v>
                </c:pt>
                <c:pt idx="352">
                  <c:v>54186</c:v>
                </c:pt>
                <c:pt idx="353">
                  <c:v>54082</c:v>
                </c:pt>
                <c:pt idx="354">
                  <c:v>53960</c:v>
                </c:pt>
                <c:pt idx="355">
                  <c:v>53849</c:v>
                </c:pt>
                <c:pt idx="356">
                  <c:v>53723</c:v>
                </c:pt>
                <c:pt idx="357">
                  <c:v>53597</c:v>
                </c:pt>
                <c:pt idx="358">
                  <c:v>53484</c:v>
                </c:pt>
                <c:pt idx="359">
                  <c:v>53392</c:v>
                </c:pt>
                <c:pt idx="360">
                  <c:v>53280</c:v>
                </c:pt>
                <c:pt idx="361">
                  <c:v>53199</c:v>
                </c:pt>
                <c:pt idx="362">
                  <c:v>53116</c:v>
                </c:pt>
                <c:pt idx="363">
                  <c:v>52992</c:v>
                </c:pt>
                <c:pt idx="364">
                  <c:v>52899</c:v>
                </c:pt>
                <c:pt idx="365">
                  <c:v>52795</c:v>
                </c:pt>
                <c:pt idx="366">
                  <c:v>52692</c:v>
                </c:pt>
                <c:pt idx="367">
                  <c:v>52572</c:v>
                </c:pt>
                <c:pt idx="368">
                  <c:v>52464</c:v>
                </c:pt>
                <c:pt idx="369">
                  <c:v>52337</c:v>
                </c:pt>
                <c:pt idx="370">
                  <c:v>52231</c:v>
                </c:pt>
                <c:pt idx="371">
                  <c:v>52117</c:v>
                </c:pt>
                <c:pt idx="372">
                  <c:v>52009</c:v>
                </c:pt>
                <c:pt idx="373">
                  <c:v>52019</c:v>
                </c:pt>
                <c:pt idx="374">
                  <c:v>51926</c:v>
                </c:pt>
                <c:pt idx="375">
                  <c:v>51853</c:v>
                </c:pt>
                <c:pt idx="376">
                  <c:v>51748</c:v>
                </c:pt>
                <c:pt idx="377">
                  <c:v>51605</c:v>
                </c:pt>
                <c:pt idx="378">
                  <c:v>51496</c:v>
                </c:pt>
                <c:pt idx="379">
                  <c:v>51384</c:v>
                </c:pt>
                <c:pt idx="380">
                  <c:v>51270</c:v>
                </c:pt>
                <c:pt idx="381">
                  <c:v>51166</c:v>
                </c:pt>
                <c:pt idx="382">
                  <c:v>51061</c:v>
                </c:pt>
                <c:pt idx="383">
                  <c:v>50993</c:v>
                </c:pt>
                <c:pt idx="384">
                  <c:v>50894</c:v>
                </c:pt>
                <c:pt idx="385">
                  <c:v>50801</c:v>
                </c:pt>
                <c:pt idx="386">
                  <c:v>50716</c:v>
                </c:pt>
                <c:pt idx="387">
                  <c:v>50616</c:v>
                </c:pt>
                <c:pt idx="388">
                  <c:v>50523</c:v>
                </c:pt>
                <c:pt idx="389">
                  <c:v>50433</c:v>
                </c:pt>
                <c:pt idx="390">
                  <c:v>50359</c:v>
                </c:pt>
                <c:pt idx="391">
                  <c:v>50326</c:v>
                </c:pt>
                <c:pt idx="392">
                  <c:v>50099</c:v>
                </c:pt>
                <c:pt idx="393">
                  <c:v>49994</c:v>
                </c:pt>
                <c:pt idx="394">
                  <c:v>49878</c:v>
                </c:pt>
                <c:pt idx="395">
                  <c:v>49795</c:v>
                </c:pt>
                <c:pt idx="396">
                  <c:v>49742</c:v>
                </c:pt>
                <c:pt idx="397">
                  <c:v>49655</c:v>
                </c:pt>
                <c:pt idx="398">
                  <c:v>49565</c:v>
                </c:pt>
                <c:pt idx="399">
                  <c:v>49474</c:v>
                </c:pt>
                <c:pt idx="400">
                  <c:v>49380</c:v>
                </c:pt>
                <c:pt idx="401">
                  <c:v>49124</c:v>
                </c:pt>
                <c:pt idx="402">
                  <c:v>49032</c:v>
                </c:pt>
                <c:pt idx="403">
                  <c:v>48937</c:v>
                </c:pt>
                <c:pt idx="404">
                  <c:v>48854</c:v>
                </c:pt>
                <c:pt idx="405">
                  <c:v>48767</c:v>
                </c:pt>
                <c:pt idx="406">
                  <c:v>48671</c:v>
                </c:pt>
                <c:pt idx="407">
                  <c:v>48586</c:v>
                </c:pt>
                <c:pt idx="408">
                  <c:v>48494</c:v>
                </c:pt>
                <c:pt idx="409">
                  <c:v>48525</c:v>
                </c:pt>
                <c:pt idx="410">
                  <c:v>48434</c:v>
                </c:pt>
                <c:pt idx="411">
                  <c:v>48301</c:v>
                </c:pt>
                <c:pt idx="412">
                  <c:v>48257</c:v>
                </c:pt>
                <c:pt idx="413">
                  <c:v>48366</c:v>
                </c:pt>
                <c:pt idx="414">
                  <c:v>48333</c:v>
                </c:pt>
                <c:pt idx="415">
                  <c:v>48253</c:v>
                </c:pt>
                <c:pt idx="416">
                  <c:v>48170</c:v>
                </c:pt>
                <c:pt idx="417">
                  <c:v>48092</c:v>
                </c:pt>
                <c:pt idx="418">
                  <c:v>48006</c:v>
                </c:pt>
                <c:pt idx="419">
                  <c:v>47916</c:v>
                </c:pt>
                <c:pt idx="420">
                  <c:v>47838</c:v>
                </c:pt>
                <c:pt idx="421">
                  <c:v>47756</c:v>
                </c:pt>
                <c:pt idx="422">
                  <c:v>47659</c:v>
                </c:pt>
                <c:pt idx="423">
                  <c:v>47567</c:v>
                </c:pt>
                <c:pt idx="424">
                  <c:v>47473</c:v>
                </c:pt>
                <c:pt idx="425">
                  <c:v>47378</c:v>
                </c:pt>
                <c:pt idx="426">
                  <c:v>47285</c:v>
                </c:pt>
                <c:pt idx="427">
                  <c:v>47161</c:v>
                </c:pt>
                <c:pt idx="428">
                  <c:v>47040</c:v>
                </c:pt>
                <c:pt idx="429">
                  <c:v>46930</c:v>
                </c:pt>
                <c:pt idx="430">
                  <c:v>46845</c:v>
                </c:pt>
                <c:pt idx="431">
                  <c:v>46765</c:v>
                </c:pt>
                <c:pt idx="432">
                  <c:v>46669</c:v>
                </c:pt>
                <c:pt idx="433">
                  <c:v>46556</c:v>
                </c:pt>
                <c:pt idx="434">
                  <c:v>46525</c:v>
                </c:pt>
                <c:pt idx="435">
                  <c:v>46416</c:v>
                </c:pt>
                <c:pt idx="436">
                  <c:v>46326</c:v>
                </c:pt>
                <c:pt idx="437">
                  <c:v>46248</c:v>
                </c:pt>
                <c:pt idx="438">
                  <c:v>46183</c:v>
                </c:pt>
                <c:pt idx="439">
                  <c:v>46250</c:v>
                </c:pt>
                <c:pt idx="440">
                  <c:v>46155</c:v>
                </c:pt>
                <c:pt idx="441">
                  <c:v>46200</c:v>
                </c:pt>
                <c:pt idx="442">
                  <c:v>46164</c:v>
                </c:pt>
                <c:pt idx="443">
                  <c:v>46191</c:v>
                </c:pt>
                <c:pt idx="444">
                  <c:v>46153</c:v>
                </c:pt>
                <c:pt idx="445">
                  <c:v>46089</c:v>
                </c:pt>
                <c:pt idx="446">
                  <c:v>46030</c:v>
                </c:pt>
                <c:pt idx="447">
                  <c:v>45954</c:v>
                </c:pt>
                <c:pt idx="448">
                  <c:v>45897</c:v>
                </c:pt>
                <c:pt idx="449">
                  <c:v>45837</c:v>
                </c:pt>
                <c:pt idx="450">
                  <c:v>45770</c:v>
                </c:pt>
                <c:pt idx="451">
                  <c:v>45927</c:v>
                </c:pt>
                <c:pt idx="452">
                  <c:v>45936</c:v>
                </c:pt>
                <c:pt idx="453">
                  <c:v>45887</c:v>
                </c:pt>
                <c:pt idx="454">
                  <c:v>45826</c:v>
                </c:pt>
                <c:pt idx="455">
                  <c:v>45795</c:v>
                </c:pt>
                <c:pt idx="456">
                  <c:v>45771</c:v>
                </c:pt>
                <c:pt idx="457">
                  <c:v>45718</c:v>
                </c:pt>
                <c:pt idx="458">
                  <c:v>45654</c:v>
                </c:pt>
                <c:pt idx="459">
                  <c:v>45600</c:v>
                </c:pt>
                <c:pt idx="460">
                  <c:v>45513</c:v>
                </c:pt>
                <c:pt idx="461">
                  <c:v>45661</c:v>
                </c:pt>
                <c:pt idx="462">
                  <c:v>45628</c:v>
                </c:pt>
                <c:pt idx="463">
                  <c:v>45567</c:v>
                </c:pt>
                <c:pt idx="464">
                  <c:v>45548</c:v>
                </c:pt>
                <c:pt idx="465">
                  <c:v>45499</c:v>
                </c:pt>
                <c:pt idx="466">
                  <c:v>45431</c:v>
                </c:pt>
                <c:pt idx="467">
                  <c:v>45369</c:v>
                </c:pt>
                <c:pt idx="468">
                  <c:v>45298</c:v>
                </c:pt>
                <c:pt idx="469">
                  <c:v>45223</c:v>
                </c:pt>
                <c:pt idx="470">
                  <c:v>45154</c:v>
                </c:pt>
                <c:pt idx="471">
                  <c:v>45085</c:v>
                </c:pt>
                <c:pt idx="472">
                  <c:v>45009</c:v>
                </c:pt>
                <c:pt idx="473">
                  <c:v>44937</c:v>
                </c:pt>
                <c:pt idx="474">
                  <c:v>44877</c:v>
                </c:pt>
                <c:pt idx="475">
                  <c:v>44784</c:v>
                </c:pt>
                <c:pt idx="476">
                  <c:v>44736</c:v>
                </c:pt>
                <c:pt idx="477">
                  <c:v>44628</c:v>
                </c:pt>
                <c:pt idx="478">
                  <c:v>44572</c:v>
                </c:pt>
                <c:pt idx="479">
                  <c:v>44553</c:v>
                </c:pt>
                <c:pt idx="480">
                  <c:v>44485</c:v>
                </c:pt>
                <c:pt idx="481">
                  <c:v>44415</c:v>
                </c:pt>
                <c:pt idx="482">
                  <c:v>44392</c:v>
                </c:pt>
                <c:pt idx="483">
                  <c:v>44606</c:v>
                </c:pt>
                <c:pt idx="484">
                  <c:v>44923</c:v>
                </c:pt>
                <c:pt idx="485">
                  <c:v>45198</c:v>
                </c:pt>
                <c:pt idx="486">
                  <c:v>45264</c:v>
                </c:pt>
                <c:pt idx="487">
                  <c:v>45261</c:v>
                </c:pt>
                <c:pt idx="488">
                  <c:v>45236</c:v>
                </c:pt>
                <c:pt idx="489">
                  <c:v>45275</c:v>
                </c:pt>
                <c:pt idx="490">
                  <c:v>45518</c:v>
                </c:pt>
                <c:pt idx="491">
                  <c:v>45581</c:v>
                </c:pt>
                <c:pt idx="492">
                  <c:v>45607</c:v>
                </c:pt>
                <c:pt idx="493">
                  <c:v>45595</c:v>
                </c:pt>
                <c:pt idx="494">
                  <c:v>45577</c:v>
                </c:pt>
                <c:pt idx="495">
                  <c:v>45544</c:v>
                </c:pt>
                <c:pt idx="496">
                  <c:v>45510</c:v>
                </c:pt>
                <c:pt idx="497">
                  <c:v>45472</c:v>
                </c:pt>
                <c:pt idx="498">
                  <c:v>45432</c:v>
                </c:pt>
                <c:pt idx="499">
                  <c:v>45466</c:v>
                </c:pt>
                <c:pt idx="500">
                  <c:v>45465</c:v>
                </c:pt>
                <c:pt idx="501">
                  <c:v>45462</c:v>
                </c:pt>
                <c:pt idx="502">
                  <c:v>45459</c:v>
                </c:pt>
                <c:pt idx="503">
                  <c:v>45488</c:v>
                </c:pt>
                <c:pt idx="504">
                  <c:v>45459</c:v>
                </c:pt>
                <c:pt idx="505">
                  <c:v>45463</c:v>
                </c:pt>
                <c:pt idx="506">
                  <c:v>45433</c:v>
                </c:pt>
                <c:pt idx="507">
                  <c:v>45427</c:v>
                </c:pt>
                <c:pt idx="508">
                  <c:v>45399</c:v>
                </c:pt>
                <c:pt idx="509">
                  <c:v>45355</c:v>
                </c:pt>
                <c:pt idx="510">
                  <c:v>45300</c:v>
                </c:pt>
                <c:pt idx="511">
                  <c:v>45237</c:v>
                </c:pt>
                <c:pt idx="512">
                  <c:v>45194</c:v>
                </c:pt>
                <c:pt idx="513">
                  <c:v>45117</c:v>
                </c:pt>
                <c:pt idx="514">
                  <c:v>45060</c:v>
                </c:pt>
                <c:pt idx="515">
                  <c:v>44996</c:v>
                </c:pt>
                <c:pt idx="516">
                  <c:v>44914</c:v>
                </c:pt>
                <c:pt idx="517">
                  <c:v>44898</c:v>
                </c:pt>
                <c:pt idx="518">
                  <c:v>44844</c:v>
                </c:pt>
                <c:pt idx="519">
                  <c:v>44803</c:v>
                </c:pt>
                <c:pt idx="520">
                  <c:v>44729</c:v>
                </c:pt>
                <c:pt idx="521">
                  <c:v>44689</c:v>
                </c:pt>
                <c:pt idx="522">
                  <c:v>44601</c:v>
                </c:pt>
                <c:pt idx="523">
                  <c:v>44527</c:v>
                </c:pt>
                <c:pt idx="524">
                  <c:v>44455</c:v>
                </c:pt>
                <c:pt idx="525">
                  <c:v>44407</c:v>
                </c:pt>
                <c:pt idx="526">
                  <c:v>44386</c:v>
                </c:pt>
                <c:pt idx="527">
                  <c:v>44334</c:v>
                </c:pt>
                <c:pt idx="528">
                  <c:v>44259</c:v>
                </c:pt>
                <c:pt idx="529">
                  <c:v>44184</c:v>
                </c:pt>
                <c:pt idx="530">
                  <c:v>44171</c:v>
                </c:pt>
                <c:pt idx="531">
                  <c:v>44133</c:v>
                </c:pt>
                <c:pt idx="532">
                  <c:v>44084</c:v>
                </c:pt>
                <c:pt idx="533">
                  <c:v>44024</c:v>
                </c:pt>
                <c:pt idx="534">
                  <c:v>44198</c:v>
                </c:pt>
                <c:pt idx="535">
                  <c:v>44259</c:v>
                </c:pt>
                <c:pt idx="536">
                  <c:v>44303</c:v>
                </c:pt>
                <c:pt idx="537">
                  <c:v>44293</c:v>
                </c:pt>
                <c:pt idx="538">
                  <c:v>44245</c:v>
                </c:pt>
                <c:pt idx="539">
                  <c:v>44210</c:v>
                </c:pt>
                <c:pt idx="540">
                  <c:v>44108</c:v>
                </c:pt>
                <c:pt idx="541">
                  <c:v>44054</c:v>
                </c:pt>
                <c:pt idx="542">
                  <c:v>43942</c:v>
                </c:pt>
                <c:pt idx="543">
                  <c:v>43845</c:v>
                </c:pt>
                <c:pt idx="544">
                  <c:v>43791</c:v>
                </c:pt>
                <c:pt idx="545">
                  <c:v>43665</c:v>
                </c:pt>
                <c:pt idx="546">
                  <c:v>43557</c:v>
                </c:pt>
                <c:pt idx="547">
                  <c:v>43447</c:v>
                </c:pt>
                <c:pt idx="548">
                  <c:v>43385</c:v>
                </c:pt>
                <c:pt idx="549">
                  <c:v>43253</c:v>
                </c:pt>
                <c:pt idx="550">
                  <c:v>43172</c:v>
                </c:pt>
                <c:pt idx="551">
                  <c:v>43066</c:v>
                </c:pt>
                <c:pt idx="552">
                  <c:v>42956</c:v>
                </c:pt>
                <c:pt idx="553">
                  <c:v>42813</c:v>
                </c:pt>
                <c:pt idx="554">
                  <c:v>42727</c:v>
                </c:pt>
                <c:pt idx="555">
                  <c:v>42680</c:v>
                </c:pt>
                <c:pt idx="556">
                  <c:v>42598</c:v>
                </c:pt>
                <c:pt idx="557">
                  <c:v>42560</c:v>
                </c:pt>
                <c:pt idx="558">
                  <c:v>42514</c:v>
                </c:pt>
                <c:pt idx="559">
                  <c:v>42473</c:v>
                </c:pt>
                <c:pt idx="560">
                  <c:v>42164</c:v>
                </c:pt>
                <c:pt idx="561">
                  <c:v>42074</c:v>
                </c:pt>
                <c:pt idx="562">
                  <c:v>41962</c:v>
                </c:pt>
                <c:pt idx="563">
                  <c:v>41845</c:v>
                </c:pt>
                <c:pt idx="564">
                  <c:v>41730</c:v>
                </c:pt>
                <c:pt idx="565">
                  <c:v>41617</c:v>
                </c:pt>
                <c:pt idx="566">
                  <c:v>41502</c:v>
                </c:pt>
                <c:pt idx="567">
                  <c:v>41374</c:v>
                </c:pt>
                <c:pt idx="568">
                  <c:v>41246</c:v>
                </c:pt>
                <c:pt idx="569">
                  <c:v>41154</c:v>
                </c:pt>
                <c:pt idx="570">
                  <c:v>41102</c:v>
                </c:pt>
                <c:pt idx="571">
                  <c:v>41063</c:v>
                </c:pt>
                <c:pt idx="572">
                  <c:v>40756</c:v>
                </c:pt>
                <c:pt idx="573">
                  <c:v>40662</c:v>
                </c:pt>
                <c:pt idx="574">
                  <c:v>40544</c:v>
                </c:pt>
                <c:pt idx="575">
                  <c:v>40458</c:v>
                </c:pt>
                <c:pt idx="576">
                  <c:v>40365</c:v>
                </c:pt>
                <c:pt idx="577">
                  <c:v>40258</c:v>
                </c:pt>
                <c:pt idx="578">
                  <c:v>40167</c:v>
                </c:pt>
                <c:pt idx="579">
                  <c:v>40092</c:v>
                </c:pt>
                <c:pt idx="580">
                  <c:v>40012</c:v>
                </c:pt>
                <c:pt idx="581">
                  <c:v>39920</c:v>
                </c:pt>
                <c:pt idx="582">
                  <c:v>39840</c:v>
                </c:pt>
                <c:pt idx="583">
                  <c:v>39760</c:v>
                </c:pt>
                <c:pt idx="584">
                  <c:v>39680</c:v>
                </c:pt>
                <c:pt idx="585">
                  <c:v>39583</c:v>
                </c:pt>
                <c:pt idx="586">
                  <c:v>39510</c:v>
                </c:pt>
                <c:pt idx="587">
                  <c:v>39415</c:v>
                </c:pt>
                <c:pt idx="588">
                  <c:v>39320</c:v>
                </c:pt>
                <c:pt idx="589">
                  <c:v>39233</c:v>
                </c:pt>
                <c:pt idx="590">
                  <c:v>39185</c:v>
                </c:pt>
                <c:pt idx="591">
                  <c:v>39109</c:v>
                </c:pt>
                <c:pt idx="592">
                  <c:v>39000</c:v>
                </c:pt>
                <c:pt idx="593">
                  <c:v>38919</c:v>
                </c:pt>
                <c:pt idx="594">
                  <c:v>38850</c:v>
                </c:pt>
                <c:pt idx="595">
                  <c:v>38777</c:v>
                </c:pt>
                <c:pt idx="596">
                  <c:v>38669</c:v>
                </c:pt>
                <c:pt idx="597">
                  <c:v>38563</c:v>
                </c:pt>
                <c:pt idx="598">
                  <c:v>38437</c:v>
                </c:pt>
                <c:pt idx="599">
                  <c:v>38354</c:v>
                </c:pt>
                <c:pt idx="600">
                  <c:v>38255</c:v>
                </c:pt>
                <c:pt idx="601">
                  <c:v>38168</c:v>
                </c:pt>
                <c:pt idx="602">
                  <c:v>38084</c:v>
                </c:pt>
                <c:pt idx="603">
                  <c:v>38000</c:v>
                </c:pt>
                <c:pt idx="604">
                  <c:v>37911</c:v>
                </c:pt>
                <c:pt idx="605">
                  <c:v>37824</c:v>
                </c:pt>
                <c:pt idx="606">
                  <c:v>37742</c:v>
                </c:pt>
                <c:pt idx="607">
                  <c:v>37664</c:v>
                </c:pt>
                <c:pt idx="608">
                  <c:v>37592</c:v>
                </c:pt>
                <c:pt idx="609">
                  <c:v>37519</c:v>
                </c:pt>
                <c:pt idx="610">
                  <c:v>37436</c:v>
                </c:pt>
                <c:pt idx="611">
                  <c:v>37358</c:v>
                </c:pt>
                <c:pt idx="612">
                  <c:v>37268</c:v>
                </c:pt>
                <c:pt idx="613">
                  <c:v>37173</c:v>
                </c:pt>
                <c:pt idx="614">
                  <c:v>37080</c:v>
                </c:pt>
                <c:pt idx="615">
                  <c:v>36990</c:v>
                </c:pt>
                <c:pt idx="616">
                  <c:v>36884</c:v>
                </c:pt>
                <c:pt idx="617">
                  <c:v>36795</c:v>
                </c:pt>
                <c:pt idx="618">
                  <c:v>36710</c:v>
                </c:pt>
                <c:pt idx="619">
                  <c:v>36617</c:v>
                </c:pt>
                <c:pt idx="620">
                  <c:v>36528</c:v>
                </c:pt>
                <c:pt idx="621">
                  <c:v>36445</c:v>
                </c:pt>
                <c:pt idx="622">
                  <c:v>36362</c:v>
                </c:pt>
                <c:pt idx="623">
                  <c:v>36266</c:v>
                </c:pt>
                <c:pt idx="624">
                  <c:v>36181</c:v>
                </c:pt>
                <c:pt idx="625">
                  <c:v>36085</c:v>
                </c:pt>
                <c:pt idx="626">
                  <c:v>36009</c:v>
                </c:pt>
                <c:pt idx="627">
                  <c:v>35935</c:v>
                </c:pt>
                <c:pt idx="628">
                  <c:v>35881</c:v>
                </c:pt>
                <c:pt idx="629">
                  <c:v>35800</c:v>
                </c:pt>
                <c:pt idx="630">
                  <c:v>35720</c:v>
                </c:pt>
                <c:pt idx="631">
                  <c:v>35650</c:v>
                </c:pt>
                <c:pt idx="632">
                  <c:v>35570</c:v>
                </c:pt>
                <c:pt idx="633">
                  <c:v>35499</c:v>
                </c:pt>
                <c:pt idx="634">
                  <c:v>35443</c:v>
                </c:pt>
                <c:pt idx="635">
                  <c:v>35398</c:v>
                </c:pt>
                <c:pt idx="636">
                  <c:v>35346</c:v>
                </c:pt>
                <c:pt idx="637">
                  <c:v>35285</c:v>
                </c:pt>
                <c:pt idx="638">
                  <c:v>35209</c:v>
                </c:pt>
                <c:pt idx="639">
                  <c:v>35122</c:v>
                </c:pt>
                <c:pt idx="640">
                  <c:v>35001</c:v>
                </c:pt>
                <c:pt idx="641">
                  <c:v>34903</c:v>
                </c:pt>
                <c:pt idx="642">
                  <c:v>34823</c:v>
                </c:pt>
                <c:pt idx="643">
                  <c:v>34740</c:v>
                </c:pt>
                <c:pt idx="644">
                  <c:v>34643</c:v>
                </c:pt>
                <c:pt idx="645">
                  <c:v>34550</c:v>
                </c:pt>
                <c:pt idx="646">
                  <c:v>34459</c:v>
                </c:pt>
                <c:pt idx="647">
                  <c:v>34378</c:v>
                </c:pt>
                <c:pt idx="648">
                  <c:v>34293</c:v>
                </c:pt>
                <c:pt idx="649">
                  <c:v>34222</c:v>
                </c:pt>
                <c:pt idx="650">
                  <c:v>34135</c:v>
                </c:pt>
                <c:pt idx="651">
                  <c:v>34054</c:v>
                </c:pt>
                <c:pt idx="652">
                  <c:v>33975</c:v>
                </c:pt>
                <c:pt idx="653">
                  <c:v>33887</c:v>
                </c:pt>
                <c:pt idx="654">
                  <c:v>33794</c:v>
                </c:pt>
                <c:pt idx="655">
                  <c:v>33708</c:v>
                </c:pt>
                <c:pt idx="656">
                  <c:v>33631</c:v>
                </c:pt>
                <c:pt idx="657">
                  <c:v>33561</c:v>
                </c:pt>
                <c:pt idx="658">
                  <c:v>33482</c:v>
                </c:pt>
                <c:pt idx="659">
                  <c:v>33396</c:v>
                </c:pt>
                <c:pt idx="660">
                  <c:v>33312</c:v>
                </c:pt>
                <c:pt idx="661">
                  <c:v>33221</c:v>
                </c:pt>
                <c:pt idx="662">
                  <c:v>33136</c:v>
                </c:pt>
                <c:pt idx="663">
                  <c:v>33052</c:v>
                </c:pt>
                <c:pt idx="664">
                  <c:v>32958</c:v>
                </c:pt>
                <c:pt idx="665">
                  <c:v>32877</c:v>
                </c:pt>
                <c:pt idx="666">
                  <c:v>32787</c:v>
                </c:pt>
                <c:pt idx="667">
                  <c:v>32717</c:v>
                </c:pt>
                <c:pt idx="668">
                  <c:v>32626</c:v>
                </c:pt>
                <c:pt idx="669">
                  <c:v>32549</c:v>
                </c:pt>
                <c:pt idx="670">
                  <c:v>32463</c:v>
                </c:pt>
                <c:pt idx="671">
                  <c:v>32373</c:v>
                </c:pt>
                <c:pt idx="672">
                  <c:v>32284</c:v>
                </c:pt>
                <c:pt idx="673">
                  <c:v>32198</c:v>
                </c:pt>
                <c:pt idx="674">
                  <c:v>32129</c:v>
                </c:pt>
                <c:pt idx="675">
                  <c:v>32042</c:v>
                </c:pt>
                <c:pt idx="676">
                  <c:v>31959</c:v>
                </c:pt>
                <c:pt idx="677">
                  <c:v>31900</c:v>
                </c:pt>
                <c:pt idx="678">
                  <c:v>31768</c:v>
                </c:pt>
                <c:pt idx="679">
                  <c:v>31674</c:v>
                </c:pt>
                <c:pt idx="680">
                  <c:v>31603</c:v>
                </c:pt>
                <c:pt idx="681">
                  <c:v>31520</c:v>
                </c:pt>
                <c:pt idx="682">
                  <c:v>31447</c:v>
                </c:pt>
                <c:pt idx="683">
                  <c:v>31383</c:v>
                </c:pt>
                <c:pt idx="684">
                  <c:v>31273</c:v>
                </c:pt>
                <c:pt idx="685">
                  <c:v>31208</c:v>
                </c:pt>
                <c:pt idx="686">
                  <c:v>31128</c:v>
                </c:pt>
                <c:pt idx="687">
                  <c:v>31017</c:v>
                </c:pt>
                <c:pt idx="688">
                  <c:v>30952</c:v>
                </c:pt>
                <c:pt idx="689">
                  <c:v>30858</c:v>
                </c:pt>
                <c:pt idx="690">
                  <c:v>30769</c:v>
                </c:pt>
                <c:pt idx="691">
                  <c:v>30658</c:v>
                </c:pt>
                <c:pt idx="692">
                  <c:v>30570</c:v>
                </c:pt>
                <c:pt idx="693">
                  <c:v>30467</c:v>
                </c:pt>
                <c:pt idx="694">
                  <c:v>30374</c:v>
                </c:pt>
                <c:pt idx="695">
                  <c:v>30281</c:v>
                </c:pt>
                <c:pt idx="696">
                  <c:v>30158</c:v>
                </c:pt>
                <c:pt idx="697">
                  <c:v>30050</c:v>
                </c:pt>
                <c:pt idx="698">
                  <c:v>29951</c:v>
                </c:pt>
                <c:pt idx="699">
                  <c:v>29857</c:v>
                </c:pt>
                <c:pt idx="700">
                  <c:v>29751</c:v>
                </c:pt>
                <c:pt idx="701">
                  <c:v>29636</c:v>
                </c:pt>
                <c:pt idx="702">
                  <c:v>29532</c:v>
                </c:pt>
                <c:pt idx="703">
                  <c:v>29434</c:v>
                </c:pt>
                <c:pt idx="704">
                  <c:v>29335</c:v>
                </c:pt>
                <c:pt idx="705">
                  <c:v>29224</c:v>
                </c:pt>
                <c:pt idx="706">
                  <c:v>29151</c:v>
                </c:pt>
                <c:pt idx="707">
                  <c:v>29058</c:v>
                </c:pt>
                <c:pt idx="708">
                  <c:v>28982</c:v>
                </c:pt>
                <c:pt idx="709">
                  <c:v>28894</c:v>
                </c:pt>
                <c:pt idx="710">
                  <c:v>28823</c:v>
                </c:pt>
                <c:pt idx="711">
                  <c:v>28751</c:v>
                </c:pt>
                <c:pt idx="712">
                  <c:v>28677</c:v>
                </c:pt>
                <c:pt idx="713">
                  <c:v>28596</c:v>
                </c:pt>
                <c:pt idx="714">
                  <c:v>28518</c:v>
                </c:pt>
                <c:pt idx="715">
                  <c:v>28447</c:v>
                </c:pt>
                <c:pt idx="716">
                  <c:v>28363</c:v>
                </c:pt>
                <c:pt idx="717">
                  <c:v>28275</c:v>
                </c:pt>
                <c:pt idx="718">
                  <c:v>28198</c:v>
                </c:pt>
                <c:pt idx="719">
                  <c:v>28109</c:v>
                </c:pt>
                <c:pt idx="720">
                  <c:v>28037</c:v>
                </c:pt>
                <c:pt idx="721">
                  <c:v>27952</c:v>
                </c:pt>
                <c:pt idx="722">
                  <c:v>27876</c:v>
                </c:pt>
                <c:pt idx="723">
                  <c:v>27795</c:v>
                </c:pt>
                <c:pt idx="724">
                  <c:v>27716</c:v>
                </c:pt>
                <c:pt idx="725">
                  <c:v>27634</c:v>
                </c:pt>
                <c:pt idx="726">
                  <c:v>27557</c:v>
                </c:pt>
                <c:pt idx="727">
                  <c:v>27476</c:v>
                </c:pt>
                <c:pt idx="728">
                  <c:v>27398</c:v>
                </c:pt>
                <c:pt idx="729">
                  <c:v>27310</c:v>
                </c:pt>
                <c:pt idx="730">
                  <c:v>27242</c:v>
                </c:pt>
                <c:pt idx="731">
                  <c:v>27160</c:v>
                </c:pt>
                <c:pt idx="732">
                  <c:v>27085</c:v>
                </c:pt>
                <c:pt idx="733">
                  <c:v>27015</c:v>
                </c:pt>
                <c:pt idx="734">
                  <c:v>26928</c:v>
                </c:pt>
                <c:pt idx="735">
                  <c:v>26842</c:v>
                </c:pt>
                <c:pt idx="736">
                  <c:v>26758</c:v>
                </c:pt>
                <c:pt idx="737">
                  <c:v>26641</c:v>
                </c:pt>
                <c:pt idx="738">
                  <c:v>26550</c:v>
                </c:pt>
                <c:pt idx="739">
                  <c:v>26473</c:v>
                </c:pt>
                <c:pt idx="740">
                  <c:v>26378</c:v>
                </c:pt>
                <c:pt idx="741">
                  <c:v>26288</c:v>
                </c:pt>
                <c:pt idx="742">
                  <c:v>26202</c:v>
                </c:pt>
                <c:pt idx="743">
                  <c:v>26117</c:v>
                </c:pt>
                <c:pt idx="744">
                  <c:v>26051</c:v>
                </c:pt>
                <c:pt idx="745">
                  <c:v>25969</c:v>
                </c:pt>
                <c:pt idx="746">
                  <c:v>25871</c:v>
                </c:pt>
                <c:pt idx="747">
                  <c:v>25820</c:v>
                </c:pt>
                <c:pt idx="748">
                  <c:v>25772</c:v>
                </c:pt>
                <c:pt idx="749">
                  <c:v>25712</c:v>
                </c:pt>
                <c:pt idx="750">
                  <c:v>25753</c:v>
                </c:pt>
                <c:pt idx="751">
                  <c:v>25998</c:v>
                </c:pt>
                <c:pt idx="752">
                  <c:v>26283</c:v>
                </c:pt>
                <c:pt idx="753">
                  <c:v>26454</c:v>
                </c:pt>
                <c:pt idx="754">
                  <c:v>34535</c:v>
                </c:pt>
                <c:pt idx="755">
                  <c:v>39515</c:v>
                </c:pt>
                <c:pt idx="756">
                  <c:v>40153</c:v>
                </c:pt>
                <c:pt idx="757">
                  <c:v>40418</c:v>
                </c:pt>
                <c:pt idx="758">
                  <c:v>40567</c:v>
                </c:pt>
                <c:pt idx="759">
                  <c:v>40662</c:v>
                </c:pt>
                <c:pt idx="760">
                  <c:v>40734</c:v>
                </c:pt>
                <c:pt idx="761">
                  <c:v>40812</c:v>
                </c:pt>
                <c:pt idx="762">
                  <c:v>41077</c:v>
                </c:pt>
                <c:pt idx="763">
                  <c:v>41335</c:v>
                </c:pt>
                <c:pt idx="764">
                  <c:v>41488</c:v>
                </c:pt>
                <c:pt idx="765">
                  <c:v>41803</c:v>
                </c:pt>
                <c:pt idx="766">
                  <c:v>41931</c:v>
                </c:pt>
                <c:pt idx="767">
                  <c:v>42031</c:v>
                </c:pt>
                <c:pt idx="768">
                  <c:v>42100</c:v>
                </c:pt>
                <c:pt idx="769">
                  <c:v>42262</c:v>
                </c:pt>
                <c:pt idx="770">
                  <c:v>43528</c:v>
                </c:pt>
                <c:pt idx="771">
                  <c:v>44281</c:v>
                </c:pt>
                <c:pt idx="772">
                  <c:v>44783</c:v>
                </c:pt>
                <c:pt idx="773">
                  <c:v>45096</c:v>
                </c:pt>
                <c:pt idx="774">
                  <c:v>45303</c:v>
                </c:pt>
                <c:pt idx="775">
                  <c:v>45458</c:v>
                </c:pt>
                <c:pt idx="776">
                  <c:v>45584</c:v>
                </c:pt>
                <c:pt idx="777">
                  <c:v>45698</c:v>
                </c:pt>
                <c:pt idx="778">
                  <c:v>45771</c:v>
                </c:pt>
                <c:pt idx="779">
                  <c:v>45831</c:v>
                </c:pt>
                <c:pt idx="780">
                  <c:v>45709</c:v>
                </c:pt>
                <c:pt idx="781">
                  <c:v>45742</c:v>
                </c:pt>
                <c:pt idx="782">
                  <c:v>45775</c:v>
                </c:pt>
                <c:pt idx="783">
                  <c:v>45793</c:v>
                </c:pt>
                <c:pt idx="784">
                  <c:v>45813</c:v>
                </c:pt>
                <c:pt idx="785">
                  <c:v>45828</c:v>
                </c:pt>
                <c:pt idx="786">
                  <c:v>45832</c:v>
                </c:pt>
                <c:pt idx="787">
                  <c:v>45841</c:v>
                </c:pt>
                <c:pt idx="788">
                  <c:v>45844</c:v>
                </c:pt>
                <c:pt idx="789">
                  <c:v>45850</c:v>
                </c:pt>
                <c:pt idx="790">
                  <c:v>45848</c:v>
                </c:pt>
                <c:pt idx="791">
                  <c:v>45847</c:v>
                </c:pt>
                <c:pt idx="792">
                  <c:v>45841</c:v>
                </c:pt>
                <c:pt idx="793">
                  <c:v>45833</c:v>
                </c:pt>
                <c:pt idx="794">
                  <c:v>45816</c:v>
                </c:pt>
                <c:pt idx="795">
                  <c:v>45817</c:v>
                </c:pt>
                <c:pt idx="796">
                  <c:v>45812</c:v>
                </c:pt>
                <c:pt idx="797">
                  <c:v>45786</c:v>
                </c:pt>
                <c:pt idx="798">
                  <c:v>45781</c:v>
                </c:pt>
                <c:pt idx="799">
                  <c:v>45772</c:v>
                </c:pt>
                <c:pt idx="800">
                  <c:v>45761</c:v>
                </c:pt>
                <c:pt idx="801">
                  <c:v>45700</c:v>
                </c:pt>
                <c:pt idx="802">
                  <c:v>45681</c:v>
                </c:pt>
                <c:pt idx="803">
                  <c:v>46383</c:v>
                </c:pt>
                <c:pt idx="804">
                  <c:v>51069</c:v>
                </c:pt>
                <c:pt idx="805">
                  <c:v>53547</c:v>
                </c:pt>
                <c:pt idx="806">
                  <c:v>55700</c:v>
                </c:pt>
                <c:pt idx="807">
                  <c:v>58865</c:v>
                </c:pt>
                <c:pt idx="808">
                  <c:v>59906</c:v>
                </c:pt>
                <c:pt idx="809">
                  <c:v>60510</c:v>
                </c:pt>
                <c:pt idx="810">
                  <c:v>60904</c:v>
                </c:pt>
                <c:pt idx="811">
                  <c:v>61172</c:v>
                </c:pt>
                <c:pt idx="812">
                  <c:v>61467</c:v>
                </c:pt>
                <c:pt idx="813">
                  <c:v>62029</c:v>
                </c:pt>
                <c:pt idx="814">
                  <c:v>64188</c:v>
                </c:pt>
                <c:pt idx="815">
                  <c:v>65611</c:v>
                </c:pt>
                <c:pt idx="816">
                  <c:v>66939</c:v>
                </c:pt>
                <c:pt idx="817">
                  <c:v>68089</c:v>
                </c:pt>
                <c:pt idx="818">
                  <c:v>69583</c:v>
                </c:pt>
                <c:pt idx="819">
                  <c:v>70509</c:v>
                </c:pt>
                <c:pt idx="820">
                  <c:v>71595</c:v>
                </c:pt>
                <c:pt idx="821">
                  <c:v>72393</c:v>
                </c:pt>
                <c:pt idx="822">
                  <c:v>72952</c:v>
                </c:pt>
                <c:pt idx="823">
                  <c:v>73176</c:v>
                </c:pt>
                <c:pt idx="824">
                  <c:v>73330</c:v>
                </c:pt>
              </c:numCache>
            </c:numRef>
          </c:val>
          <c:smooth val="0"/>
          <c:extLst>
            <c:ext xmlns:c16="http://schemas.microsoft.com/office/drawing/2014/chart" uri="{C3380CC4-5D6E-409C-BE32-E72D297353CC}">
              <c16:uniqueId val="{00000000-4E63-432E-809E-B5B59571DE37}"/>
            </c:ext>
          </c:extLst>
        </c:ser>
        <c:ser>
          <c:idx val="1"/>
          <c:order val="1"/>
          <c:tx>
            <c:strRef>
              <c:f>'Drought2021 Storage'!$C$1</c:f>
              <c:strCache>
                <c:ptCount val="1"/>
                <c:pt idx="0">
                  <c:v>Maximum Capacity</c:v>
                </c:pt>
              </c:strCache>
            </c:strRef>
          </c:tx>
          <c:spPr>
            <a:ln w="25400" cap="rnd">
              <a:solidFill>
                <a:schemeClr val="bg1">
                  <a:lumMod val="50000"/>
                </a:schemeClr>
              </a:solidFill>
              <a:prstDash val="sysDash"/>
              <a:round/>
            </a:ln>
            <a:effectLst/>
          </c:spPr>
          <c:marker>
            <c:symbol val="none"/>
          </c:marker>
          <c:cat>
            <c:numRef>
              <c:f>'Drought2021 Storage'!$A$2:$A$831</c:f>
              <c:numCache>
                <c:formatCode>[$-409]mmm\ yyyy;@</c:formatCode>
                <c:ptCount val="830"/>
                <c:pt idx="0">
                  <c:v>43739</c:v>
                </c:pt>
                <c:pt idx="1">
                  <c:v>43740</c:v>
                </c:pt>
                <c:pt idx="2">
                  <c:v>43741</c:v>
                </c:pt>
                <c:pt idx="3">
                  <c:v>43742</c:v>
                </c:pt>
                <c:pt idx="4">
                  <c:v>43743</c:v>
                </c:pt>
                <c:pt idx="5">
                  <c:v>43744</c:v>
                </c:pt>
                <c:pt idx="6">
                  <c:v>43745</c:v>
                </c:pt>
                <c:pt idx="7">
                  <c:v>43746</c:v>
                </c:pt>
                <c:pt idx="8">
                  <c:v>43747</c:v>
                </c:pt>
                <c:pt idx="9">
                  <c:v>43748</c:v>
                </c:pt>
                <c:pt idx="10">
                  <c:v>43749</c:v>
                </c:pt>
                <c:pt idx="11">
                  <c:v>43750</c:v>
                </c:pt>
                <c:pt idx="12">
                  <c:v>43751</c:v>
                </c:pt>
                <c:pt idx="13">
                  <c:v>43752</c:v>
                </c:pt>
                <c:pt idx="14">
                  <c:v>43753</c:v>
                </c:pt>
                <c:pt idx="15">
                  <c:v>43754</c:v>
                </c:pt>
                <c:pt idx="16">
                  <c:v>43755</c:v>
                </c:pt>
                <c:pt idx="17">
                  <c:v>43756</c:v>
                </c:pt>
                <c:pt idx="18">
                  <c:v>43757</c:v>
                </c:pt>
                <c:pt idx="19">
                  <c:v>43758</c:v>
                </c:pt>
                <c:pt idx="20">
                  <c:v>43759</c:v>
                </c:pt>
                <c:pt idx="21">
                  <c:v>43760</c:v>
                </c:pt>
                <c:pt idx="22">
                  <c:v>43761</c:v>
                </c:pt>
                <c:pt idx="23">
                  <c:v>43762</c:v>
                </c:pt>
                <c:pt idx="24">
                  <c:v>43763</c:v>
                </c:pt>
                <c:pt idx="25">
                  <c:v>43764</c:v>
                </c:pt>
                <c:pt idx="26">
                  <c:v>43765</c:v>
                </c:pt>
                <c:pt idx="27">
                  <c:v>43766</c:v>
                </c:pt>
                <c:pt idx="28">
                  <c:v>43767</c:v>
                </c:pt>
                <c:pt idx="29">
                  <c:v>43768</c:v>
                </c:pt>
                <c:pt idx="30">
                  <c:v>43769</c:v>
                </c:pt>
                <c:pt idx="31">
                  <c:v>43770</c:v>
                </c:pt>
                <c:pt idx="32">
                  <c:v>43771</c:v>
                </c:pt>
                <c:pt idx="33">
                  <c:v>43772</c:v>
                </c:pt>
                <c:pt idx="34">
                  <c:v>43773</c:v>
                </c:pt>
                <c:pt idx="35">
                  <c:v>43774</c:v>
                </c:pt>
                <c:pt idx="36">
                  <c:v>43775</c:v>
                </c:pt>
                <c:pt idx="37">
                  <c:v>43776</c:v>
                </c:pt>
                <c:pt idx="38">
                  <c:v>43777</c:v>
                </c:pt>
                <c:pt idx="39">
                  <c:v>43778</c:v>
                </c:pt>
                <c:pt idx="40">
                  <c:v>43779</c:v>
                </c:pt>
                <c:pt idx="41">
                  <c:v>43780</c:v>
                </c:pt>
                <c:pt idx="42">
                  <c:v>43781</c:v>
                </c:pt>
                <c:pt idx="43">
                  <c:v>43782</c:v>
                </c:pt>
                <c:pt idx="44">
                  <c:v>43783</c:v>
                </c:pt>
                <c:pt idx="45">
                  <c:v>43784</c:v>
                </c:pt>
                <c:pt idx="46">
                  <c:v>43785</c:v>
                </c:pt>
                <c:pt idx="47">
                  <c:v>43786</c:v>
                </c:pt>
                <c:pt idx="48">
                  <c:v>43787</c:v>
                </c:pt>
                <c:pt idx="49">
                  <c:v>43788</c:v>
                </c:pt>
                <c:pt idx="50">
                  <c:v>43789</c:v>
                </c:pt>
                <c:pt idx="51">
                  <c:v>43790</c:v>
                </c:pt>
                <c:pt idx="52">
                  <c:v>43791</c:v>
                </c:pt>
                <c:pt idx="53">
                  <c:v>43792</c:v>
                </c:pt>
                <c:pt idx="54">
                  <c:v>43793</c:v>
                </c:pt>
                <c:pt idx="55">
                  <c:v>43794</c:v>
                </c:pt>
                <c:pt idx="56">
                  <c:v>43795</c:v>
                </c:pt>
                <c:pt idx="57">
                  <c:v>43796</c:v>
                </c:pt>
                <c:pt idx="58">
                  <c:v>43797</c:v>
                </c:pt>
                <c:pt idx="59">
                  <c:v>43798</c:v>
                </c:pt>
                <c:pt idx="60">
                  <c:v>43799</c:v>
                </c:pt>
                <c:pt idx="61">
                  <c:v>43800</c:v>
                </c:pt>
                <c:pt idx="62">
                  <c:v>43801</c:v>
                </c:pt>
                <c:pt idx="63">
                  <c:v>43802</c:v>
                </c:pt>
                <c:pt idx="64">
                  <c:v>43803</c:v>
                </c:pt>
                <c:pt idx="65">
                  <c:v>43804</c:v>
                </c:pt>
                <c:pt idx="66">
                  <c:v>43805</c:v>
                </c:pt>
                <c:pt idx="67">
                  <c:v>43806</c:v>
                </c:pt>
                <c:pt idx="68">
                  <c:v>43807</c:v>
                </c:pt>
                <c:pt idx="69">
                  <c:v>43808</c:v>
                </c:pt>
                <c:pt idx="70">
                  <c:v>43809</c:v>
                </c:pt>
                <c:pt idx="71">
                  <c:v>43810</c:v>
                </c:pt>
                <c:pt idx="72">
                  <c:v>43811</c:v>
                </c:pt>
                <c:pt idx="73">
                  <c:v>43812</c:v>
                </c:pt>
                <c:pt idx="74">
                  <c:v>43813</c:v>
                </c:pt>
                <c:pt idx="75">
                  <c:v>43814</c:v>
                </c:pt>
                <c:pt idx="76">
                  <c:v>43815</c:v>
                </c:pt>
                <c:pt idx="77">
                  <c:v>43816</c:v>
                </c:pt>
                <c:pt idx="78">
                  <c:v>43817</c:v>
                </c:pt>
                <c:pt idx="79">
                  <c:v>43818</c:v>
                </c:pt>
                <c:pt idx="80">
                  <c:v>43819</c:v>
                </c:pt>
                <c:pt idx="81">
                  <c:v>43820</c:v>
                </c:pt>
                <c:pt idx="82">
                  <c:v>43821</c:v>
                </c:pt>
                <c:pt idx="83">
                  <c:v>43822</c:v>
                </c:pt>
                <c:pt idx="84">
                  <c:v>43823</c:v>
                </c:pt>
                <c:pt idx="85">
                  <c:v>43824</c:v>
                </c:pt>
                <c:pt idx="86">
                  <c:v>43825</c:v>
                </c:pt>
                <c:pt idx="87">
                  <c:v>43826</c:v>
                </c:pt>
                <c:pt idx="88">
                  <c:v>43827</c:v>
                </c:pt>
                <c:pt idx="89">
                  <c:v>43828</c:v>
                </c:pt>
                <c:pt idx="90">
                  <c:v>43829</c:v>
                </c:pt>
                <c:pt idx="91">
                  <c:v>43830</c:v>
                </c:pt>
                <c:pt idx="92">
                  <c:v>43831</c:v>
                </c:pt>
                <c:pt idx="93">
                  <c:v>43832</c:v>
                </c:pt>
                <c:pt idx="94">
                  <c:v>43833</c:v>
                </c:pt>
                <c:pt idx="95">
                  <c:v>43834</c:v>
                </c:pt>
                <c:pt idx="96">
                  <c:v>43835</c:v>
                </c:pt>
                <c:pt idx="97">
                  <c:v>43836</c:v>
                </c:pt>
                <c:pt idx="98">
                  <c:v>43837</c:v>
                </c:pt>
                <c:pt idx="99">
                  <c:v>43838</c:v>
                </c:pt>
                <c:pt idx="100">
                  <c:v>43839</c:v>
                </c:pt>
                <c:pt idx="101">
                  <c:v>43840</c:v>
                </c:pt>
                <c:pt idx="102">
                  <c:v>43841</c:v>
                </c:pt>
                <c:pt idx="103">
                  <c:v>43842</c:v>
                </c:pt>
                <c:pt idx="104">
                  <c:v>43843</c:v>
                </c:pt>
                <c:pt idx="105">
                  <c:v>43844</c:v>
                </c:pt>
                <c:pt idx="106">
                  <c:v>43845</c:v>
                </c:pt>
                <c:pt idx="107">
                  <c:v>43846</c:v>
                </c:pt>
                <c:pt idx="108">
                  <c:v>43847</c:v>
                </c:pt>
                <c:pt idx="109">
                  <c:v>43848</c:v>
                </c:pt>
                <c:pt idx="110">
                  <c:v>43849</c:v>
                </c:pt>
                <c:pt idx="111">
                  <c:v>43850</c:v>
                </c:pt>
                <c:pt idx="112">
                  <c:v>43851</c:v>
                </c:pt>
                <c:pt idx="113">
                  <c:v>43852</c:v>
                </c:pt>
                <c:pt idx="114">
                  <c:v>43853</c:v>
                </c:pt>
                <c:pt idx="115">
                  <c:v>43854</c:v>
                </c:pt>
                <c:pt idx="116">
                  <c:v>43855</c:v>
                </c:pt>
                <c:pt idx="117">
                  <c:v>43856</c:v>
                </c:pt>
                <c:pt idx="118">
                  <c:v>43857</c:v>
                </c:pt>
                <c:pt idx="119">
                  <c:v>43858</c:v>
                </c:pt>
                <c:pt idx="120">
                  <c:v>43859</c:v>
                </c:pt>
                <c:pt idx="121">
                  <c:v>43860</c:v>
                </c:pt>
                <c:pt idx="122">
                  <c:v>43861</c:v>
                </c:pt>
                <c:pt idx="123">
                  <c:v>43862</c:v>
                </c:pt>
                <c:pt idx="124">
                  <c:v>43863</c:v>
                </c:pt>
                <c:pt idx="125">
                  <c:v>43864</c:v>
                </c:pt>
                <c:pt idx="126">
                  <c:v>43865</c:v>
                </c:pt>
                <c:pt idx="127">
                  <c:v>43866</c:v>
                </c:pt>
                <c:pt idx="128">
                  <c:v>43867</c:v>
                </c:pt>
                <c:pt idx="129">
                  <c:v>43868</c:v>
                </c:pt>
                <c:pt idx="130">
                  <c:v>43869</c:v>
                </c:pt>
                <c:pt idx="131">
                  <c:v>43870</c:v>
                </c:pt>
                <c:pt idx="132">
                  <c:v>43871</c:v>
                </c:pt>
                <c:pt idx="133">
                  <c:v>43872</c:v>
                </c:pt>
                <c:pt idx="134">
                  <c:v>43873</c:v>
                </c:pt>
                <c:pt idx="135">
                  <c:v>43874</c:v>
                </c:pt>
                <c:pt idx="136">
                  <c:v>43875</c:v>
                </c:pt>
                <c:pt idx="137">
                  <c:v>43876</c:v>
                </c:pt>
                <c:pt idx="138">
                  <c:v>43877</c:v>
                </c:pt>
                <c:pt idx="139">
                  <c:v>43878</c:v>
                </c:pt>
                <c:pt idx="140">
                  <c:v>43879</c:v>
                </c:pt>
                <c:pt idx="141">
                  <c:v>43880</c:v>
                </c:pt>
                <c:pt idx="142">
                  <c:v>43881</c:v>
                </c:pt>
                <c:pt idx="143">
                  <c:v>43882</c:v>
                </c:pt>
                <c:pt idx="144">
                  <c:v>43883</c:v>
                </c:pt>
                <c:pt idx="145">
                  <c:v>43884</c:v>
                </c:pt>
                <c:pt idx="146">
                  <c:v>43885</c:v>
                </c:pt>
                <c:pt idx="147">
                  <c:v>43886</c:v>
                </c:pt>
                <c:pt idx="148">
                  <c:v>43887</c:v>
                </c:pt>
                <c:pt idx="149">
                  <c:v>43888</c:v>
                </c:pt>
                <c:pt idx="150">
                  <c:v>43889</c:v>
                </c:pt>
                <c:pt idx="151">
                  <c:v>43890</c:v>
                </c:pt>
                <c:pt idx="152">
                  <c:v>43891</c:v>
                </c:pt>
                <c:pt idx="153">
                  <c:v>43892</c:v>
                </c:pt>
                <c:pt idx="154">
                  <c:v>43893</c:v>
                </c:pt>
                <c:pt idx="155">
                  <c:v>43894</c:v>
                </c:pt>
                <c:pt idx="156">
                  <c:v>43895</c:v>
                </c:pt>
                <c:pt idx="157">
                  <c:v>43896</c:v>
                </c:pt>
                <c:pt idx="158">
                  <c:v>43897</c:v>
                </c:pt>
                <c:pt idx="159">
                  <c:v>43898</c:v>
                </c:pt>
                <c:pt idx="160">
                  <c:v>43899</c:v>
                </c:pt>
                <c:pt idx="161">
                  <c:v>43900</c:v>
                </c:pt>
                <c:pt idx="162">
                  <c:v>43901</c:v>
                </c:pt>
                <c:pt idx="163">
                  <c:v>43902</c:v>
                </c:pt>
                <c:pt idx="164">
                  <c:v>43903</c:v>
                </c:pt>
                <c:pt idx="165">
                  <c:v>43904</c:v>
                </c:pt>
                <c:pt idx="166">
                  <c:v>43905</c:v>
                </c:pt>
                <c:pt idx="167">
                  <c:v>43906</c:v>
                </c:pt>
                <c:pt idx="168">
                  <c:v>43907</c:v>
                </c:pt>
                <c:pt idx="169">
                  <c:v>43908</c:v>
                </c:pt>
                <c:pt idx="170">
                  <c:v>43909</c:v>
                </c:pt>
                <c:pt idx="171">
                  <c:v>43910</c:v>
                </c:pt>
                <c:pt idx="172">
                  <c:v>43911</c:v>
                </c:pt>
                <c:pt idx="173">
                  <c:v>43912</c:v>
                </c:pt>
                <c:pt idx="174">
                  <c:v>43913</c:v>
                </c:pt>
                <c:pt idx="175">
                  <c:v>43914</c:v>
                </c:pt>
                <c:pt idx="176">
                  <c:v>43915</c:v>
                </c:pt>
                <c:pt idx="177">
                  <c:v>43916</c:v>
                </c:pt>
                <c:pt idx="178">
                  <c:v>43917</c:v>
                </c:pt>
                <c:pt idx="179">
                  <c:v>43918</c:v>
                </c:pt>
                <c:pt idx="180">
                  <c:v>43919</c:v>
                </c:pt>
                <c:pt idx="181">
                  <c:v>43920</c:v>
                </c:pt>
                <c:pt idx="182">
                  <c:v>43921</c:v>
                </c:pt>
                <c:pt idx="183">
                  <c:v>43922</c:v>
                </c:pt>
                <c:pt idx="184">
                  <c:v>43923</c:v>
                </c:pt>
                <c:pt idx="185">
                  <c:v>43924</c:v>
                </c:pt>
                <c:pt idx="186">
                  <c:v>43925</c:v>
                </c:pt>
                <c:pt idx="187">
                  <c:v>43926</c:v>
                </c:pt>
                <c:pt idx="188">
                  <c:v>43927</c:v>
                </c:pt>
                <c:pt idx="189">
                  <c:v>43928</c:v>
                </c:pt>
                <c:pt idx="190">
                  <c:v>43929</c:v>
                </c:pt>
                <c:pt idx="191">
                  <c:v>43930</c:v>
                </c:pt>
                <c:pt idx="192">
                  <c:v>43931</c:v>
                </c:pt>
                <c:pt idx="193">
                  <c:v>43932</c:v>
                </c:pt>
                <c:pt idx="194">
                  <c:v>43933</c:v>
                </c:pt>
                <c:pt idx="195">
                  <c:v>43934</c:v>
                </c:pt>
                <c:pt idx="196">
                  <c:v>43935</c:v>
                </c:pt>
                <c:pt idx="197">
                  <c:v>43936</c:v>
                </c:pt>
                <c:pt idx="198">
                  <c:v>43937</c:v>
                </c:pt>
                <c:pt idx="199">
                  <c:v>43938</c:v>
                </c:pt>
                <c:pt idx="200">
                  <c:v>43939</c:v>
                </c:pt>
                <c:pt idx="201">
                  <c:v>43940</c:v>
                </c:pt>
                <c:pt idx="202">
                  <c:v>43941</c:v>
                </c:pt>
                <c:pt idx="203">
                  <c:v>43942</c:v>
                </c:pt>
                <c:pt idx="204">
                  <c:v>43943</c:v>
                </c:pt>
                <c:pt idx="205">
                  <c:v>43944</c:v>
                </c:pt>
                <c:pt idx="206">
                  <c:v>43945</c:v>
                </c:pt>
                <c:pt idx="207">
                  <c:v>43946</c:v>
                </c:pt>
                <c:pt idx="208">
                  <c:v>43947</c:v>
                </c:pt>
                <c:pt idx="209">
                  <c:v>43948</c:v>
                </c:pt>
                <c:pt idx="210">
                  <c:v>43949</c:v>
                </c:pt>
                <c:pt idx="211">
                  <c:v>43950</c:v>
                </c:pt>
                <c:pt idx="212">
                  <c:v>43951</c:v>
                </c:pt>
                <c:pt idx="213">
                  <c:v>43952</c:v>
                </c:pt>
                <c:pt idx="214">
                  <c:v>43953</c:v>
                </c:pt>
                <c:pt idx="215">
                  <c:v>43954</c:v>
                </c:pt>
                <c:pt idx="216">
                  <c:v>43955</c:v>
                </c:pt>
                <c:pt idx="217">
                  <c:v>43956</c:v>
                </c:pt>
                <c:pt idx="218">
                  <c:v>43957</c:v>
                </c:pt>
                <c:pt idx="219">
                  <c:v>43958</c:v>
                </c:pt>
                <c:pt idx="220">
                  <c:v>43959</c:v>
                </c:pt>
                <c:pt idx="221">
                  <c:v>43960</c:v>
                </c:pt>
                <c:pt idx="222">
                  <c:v>43961</c:v>
                </c:pt>
                <c:pt idx="223">
                  <c:v>43962</c:v>
                </c:pt>
                <c:pt idx="224">
                  <c:v>43963</c:v>
                </c:pt>
                <c:pt idx="225">
                  <c:v>43964</c:v>
                </c:pt>
                <c:pt idx="226">
                  <c:v>43965</c:v>
                </c:pt>
                <c:pt idx="227">
                  <c:v>43966</c:v>
                </c:pt>
                <c:pt idx="228">
                  <c:v>43967</c:v>
                </c:pt>
                <c:pt idx="229">
                  <c:v>43968</c:v>
                </c:pt>
                <c:pt idx="230">
                  <c:v>43969</c:v>
                </c:pt>
                <c:pt idx="231">
                  <c:v>43970</c:v>
                </c:pt>
                <c:pt idx="232">
                  <c:v>43971</c:v>
                </c:pt>
                <c:pt idx="233">
                  <c:v>43972</c:v>
                </c:pt>
                <c:pt idx="234">
                  <c:v>43973</c:v>
                </c:pt>
                <c:pt idx="235">
                  <c:v>43974</c:v>
                </c:pt>
                <c:pt idx="236">
                  <c:v>43975</c:v>
                </c:pt>
                <c:pt idx="237">
                  <c:v>43976</c:v>
                </c:pt>
                <c:pt idx="238">
                  <c:v>43977</c:v>
                </c:pt>
                <c:pt idx="239">
                  <c:v>43978</c:v>
                </c:pt>
                <c:pt idx="240">
                  <c:v>43979</c:v>
                </c:pt>
                <c:pt idx="241">
                  <c:v>43980</c:v>
                </c:pt>
                <c:pt idx="242">
                  <c:v>43981</c:v>
                </c:pt>
                <c:pt idx="243">
                  <c:v>43982</c:v>
                </c:pt>
                <c:pt idx="244">
                  <c:v>43983</c:v>
                </c:pt>
                <c:pt idx="245">
                  <c:v>43984</c:v>
                </c:pt>
                <c:pt idx="246">
                  <c:v>43985</c:v>
                </c:pt>
                <c:pt idx="247">
                  <c:v>43986</c:v>
                </c:pt>
                <c:pt idx="248">
                  <c:v>43987</c:v>
                </c:pt>
                <c:pt idx="249">
                  <c:v>43988</c:v>
                </c:pt>
                <c:pt idx="250">
                  <c:v>43989</c:v>
                </c:pt>
                <c:pt idx="251">
                  <c:v>43990</c:v>
                </c:pt>
                <c:pt idx="252">
                  <c:v>43991</c:v>
                </c:pt>
                <c:pt idx="253">
                  <c:v>43992</c:v>
                </c:pt>
                <c:pt idx="254">
                  <c:v>43993</c:v>
                </c:pt>
                <c:pt idx="255">
                  <c:v>43994</c:v>
                </c:pt>
                <c:pt idx="256">
                  <c:v>43995</c:v>
                </c:pt>
                <c:pt idx="257">
                  <c:v>43996</c:v>
                </c:pt>
                <c:pt idx="258">
                  <c:v>43997</c:v>
                </c:pt>
                <c:pt idx="259">
                  <c:v>43998</c:v>
                </c:pt>
                <c:pt idx="260">
                  <c:v>43999</c:v>
                </c:pt>
                <c:pt idx="261">
                  <c:v>44000</c:v>
                </c:pt>
                <c:pt idx="262">
                  <c:v>44001</c:v>
                </c:pt>
                <c:pt idx="263">
                  <c:v>44002</c:v>
                </c:pt>
                <c:pt idx="264">
                  <c:v>44003</c:v>
                </c:pt>
                <c:pt idx="265">
                  <c:v>44004</c:v>
                </c:pt>
                <c:pt idx="266">
                  <c:v>44005</c:v>
                </c:pt>
                <c:pt idx="267">
                  <c:v>44006</c:v>
                </c:pt>
                <c:pt idx="268">
                  <c:v>44007</c:v>
                </c:pt>
                <c:pt idx="269">
                  <c:v>44008</c:v>
                </c:pt>
                <c:pt idx="270">
                  <c:v>44009</c:v>
                </c:pt>
                <c:pt idx="271">
                  <c:v>44010</c:v>
                </c:pt>
                <c:pt idx="272">
                  <c:v>44011</c:v>
                </c:pt>
                <c:pt idx="273">
                  <c:v>44012</c:v>
                </c:pt>
                <c:pt idx="274">
                  <c:v>44013</c:v>
                </c:pt>
                <c:pt idx="275">
                  <c:v>44014</c:v>
                </c:pt>
                <c:pt idx="276">
                  <c:v>44015</c:v>
                </c:pt>
                <c:pt idx="277">
                  <c:v>44016</c:v>
                </c:pt>
                <c:pt idx="278">
                  <c:v>44017</c:v>
                </c:pt>
                <c:pt idx="279">
                  <c:v>44018</c:v>
                </c:pt>
                <c:pt idx="280">
                  <c:v>44019</c:v>
                </c:pt>
                <c:pt idx="281">
                  <c:v>44020</c:v>
                </c:pt>
                <c:pt idx="282">
                  <c:v>44021</c:v>
                </c:pt>
                <c:pt idx="283">
                  <c:v>44022</c:v>
                </c:pt>
                <c:pt idx="284">
                  <c:v>44023</c:v>
                </c:pt>
                <c:pt idx="285">
                  <c:v>44024</c:v>
                </c:pt>
                <c:pt idx="286">
                  <c:v>44025</c:v>
                </c:pt>
                <c:pt idx="287">
                  <c:v>44026</c:v>
                </c:pt>
                <c:pt idx="288">
                  <c:v>44027</c:v>
                </c:pt>
                <c:pt idx="289">
                  <c:v>44028</c:v>
                </c:pt>
                <c:pt idx="290">
                  <c:v>44029</c:v>
                </c:pt>
                <c:pt idx="291">
                  <c:v>44030</c:v>
                </c:pt>
                <c:pt idx="292">
                  <c:v>44031</c:v>
                </c:pt>
                <c:pt idx="293">
                  <c:v>44032</c:v>
                </c:pt>
                <c:pt idx="294">
                  <c:v>44033</c:v>
                </c:pt>
                <c:pt idx="295">
                  <c:v>44034</c:v>
                </c:pt>
                <c:pt idx="296">
                  <c:v>44035</c:v>
                </c:pt>
                <c:pt idx="297">
                  <c:v>44036</c:v>
                </c:pt>
                <c:pt idx="298">
                  <c:v>44037</c:v>
                </c:pt>
                <c:pt idx="299">
                  <c:v>44038</c:v>
                </c:pt>
                <c:pt idx="300">
                  <c:v>44039</c:v>
                </c:pt>
                <c:pt idx="301">
                  <c:v>44040</c:v>
                </c:pt>
                <c:pt idx="302">
                  <c:v>44041</c:v>
                </c:pt>
                <c:pt idx="303">
                  <c:v>44042</c:v>
                </c:pt>
                <c:pt idx="304">
                  <c:v>44043</c:v>
                </c:pt>
                <c:pt idx="305">
                  <c:v>44044</c:v>
                </c:pt>
                <c:pt idx="306">
                  <c:v>44045</c:v>
                </c:pt>
                <c:pt idx="307">
                  <c:v>44046</c:v>
                </c:pt>
                <c:pt idx="308">
                  <c:v>44047</c:v>
                </c:pt>
                <c:pt idx="309">
                  <c:v>44048</c:v>
                </c:pt>
                <c:pt idx="310">
                  <c:v>44049</c:v>
                </c:pt>
                <c:pt idx="311">
                  <c:v>44050</c:v>
                </c:pt>
                <c:pt idx="312">
                  <c:v>44051</c:v>
                </c:pt>
                <c:pt idx="313">
                  <c:v>44052</c:v>
                </c:pt>
                <c:pt idx="314">
                  <c:v>44053</c:v>
                </c:pt>
                <c:pt idx="315">
                  <c:v>44054</c:v>
                </c:pt>
                <c:pt idx="316">
                  <c:v>44055</c:v>
                </c:pt>
                <c:pt idx="317">
                  <c:v>44056</c:v>
                </c:pt>
                <c:pt idx="318">
                  <c:v>44057</c:v>
                </c:pt>
                <c:pt idx="319">
                  <c:v>44058</c:v>
                </c:pt>
                <c:pt idx="320">
                  <c:v>44059</c:v>
                </c:pt>
                <c:pt idx="321">
                  <c:v>44060</c:v>
                </c:pt>
                <c:pt idx="322">
                  <c:v>44061</c:v>
                </c:pt>
                <c:pt idx="323">
                  <c:v>44062</c:v>
                </c:pt>
                <c:pt idx="324">
                  <c:v>44063</c:v>
                </c:pt>
                <c:pt idx="325">
                  <c:v>44064</c:v>
                </c:pt>
                <c:pt idx="326">
                  <c:v>44065</c:v>
                </c:pt>
                <c:pt idx="327">
                  <c:v>44066</c:v>
                </c:pt>
                <c:pt idx="328">
                  <c:v>44067</c:v>
                </c:pt>
                <c:pt idx="329">
                  <c:v>44068</c:v>
                </c:pt>
                <c:pt idx="330">
                  <c:v>44069</c:v>
                </c:pt>
                <c:pt idx="331">
                  <c:v>44070</c:v>
                </c:pt>
                <c:pt idx="332">
                  <c:v>44071</c:v>
                </c:pt>
                <c:pt idx="333">
                  <c:v>44072</c:v>
                </c:pt>
                <c:pt idx="334">
                  <c:v>44073</c:v>
                </c:pt>
                <c:pt idx="335">
                  <c:v>44074</c:v>
                </c:pt>
                <c:pt idx="336">
                  <c:v>44075</c:v>
                </c:pt>
                <c:pt idx="337">
                  <c:v>44076</c:v>
                </c:pt>
                <c:pt idx="338">
                  <c:v>44077</c:v>
                </c:pt>
                <c:pt idx="339">
                  <c:v>44078</c:v>
                </c:pt>
                <c:pt idx="340">
                  <c:v>44079</c:v>
                </c:pt>
                <c:pt idx="341">
                  <c:v>44080</c:v>
                </c:pt>
                <c:pt idx="342">
                  <c:v>44081</c:v>
                </c:pt>
                <c:pt idx="343">
                  <c:v>44082</c:v>
                </c:pt>
                <c:pt idx="344">
                  <c:v>44083</c:v>
                </c:pt>
                <c:pt idx="345">
                  <c:v>44084</c:v>
                </c:pt>
                <c:pt idx="346">
                  <c:v>44085</c:v>
                </c:pt>
                <c:pt idx="347">
                  <c:v>44086</c:v>
                </c:pt>
                <c:pt idx="348">
                  <c:v>44087</c:v>
                </c:pt>
                <c:pt idx="349">
                  <c:v>44088</c:v>
                </c:pt>
                <c:pt idx="350">
                  <c:v>44089</c:v>
                </c:pt>
                <c:pt idx="351">
                  <c:v>44090</c:v>
                </c:pt>
                <c:pt idx="352">
                  <c:v>44091</c:v>
                </c:pt>
                <c:pt idx="353">
                  <c:v>44092</c:v>
                </c:pt>
                <c:pt idx="354">
                  <c:v>44093</c:v>
                </c:pt>
                <c:pt idx="355">
                  <c:v>44094</c:v>
                </c:pt>
                <c:pt idx="356">
                  <c:v>44095</c:v>
                </c:pt>
                <c:pt idx="357">
                  <c:v>44096</c:v>
                </c:pt>
                <c:pt idx="358">
                  <c:v>44097</c:v>
                </c:pt>
                <c:pt idx="359">
                  <c:v>44098</c:v>
                </c:pt>
                <c:pt idx="360">
                  <c:v>44099</c:v>
                </c:pt>
                <c:pt idx="361">
                  <c:v>44100</c:v>
                </c:pt>
                <c:pt idx="362">
                  <c:v>44101</c:v>
                </c:pt>
                <c:pt idx="363">
                  <c:v>44102</c:v>
                </c:pt>
                <c:pt idx="364">
                  <c:v>44103</c:v>
                </c:pt>
                <c:pt idx="365">
                  <c:v>44104</c:v>
                </c:pt>
                <c:pt idx="366">
                  <c:v>44105</c:v>
                </c:pt>
                <c:pt idx="367">
                  <c:v>44106</c:v>
                </c:pt>
                <c:pt idx="368">
                  <c:v>44107</c:v>
                </c:pt>
                <c:pt idx="369">
                  <c:v>44108</c:v>
                </c:pt>
                <c:pt idx="370">
                  <c:v>44109</c:v>
                </c:pt>
                <c:pt idx="371">
                  <c:v>44110</c:v>
                </c:pt>
                <c:pt idx="372">
                  <c:v>44111</c:v>
                </c:pt>
                <c:pt idx="373">
                  <c:v>44112</c:v>
                </c:pt>
                <c:pt idx="374">
                  <c:v>44113</c:v>
                </c:pt>
                <c:pt idx="375">
                  <c:v>44114</c:v>
                </c:pt>
                <c:pt idx="376">
                  <c:v>44115</c:v>
                </c:pt>
                <c:pt idx="377">
                  <c:v>44116</c:v>
                </c:pt>
                <c:pt idx="378">
                  <c:v>44117</c:v>
                </c:pt>
                <c:pt idx="379">
                  <c:v>44118</c:v>
                </c:pt>
                <c:pt idx="380">
                  <c:v>44119</c:v>
                </c:pt>
                <c:pt idx="381">
                  <c:v>44120</c:v>
                </c:pt>
                <c:pt idx="382">
                  <c:v>44121</c:v>
                </c:pt>
                <c:pt idx="383">
                  <c:v>44122</c:v>
                </c:pt>
                <c:pt idx="384">
                  <c:v>44123</c:v>
                </c:pt>
                <c:pt idx="385">
                  <c:v>44124</c:v>
                </c:pt>
                <c:pt idx="386">
                  <c:v>44125</c:v>
                </c:pt>
                <c:pt idx="387">
                  <c:v>44126</c:v>
                </c:pt>
                <c:pt idx="388">
                  <c:v>44127</c:v>
                </c:pt>
                <c:pt idx="389">
                  <c:v>44128</c:v>
                </c:pt>
                <c:pt idx="390">
                  <c:v>44129</c:v>
                </c:pt>
                <c:pt idx="391">
                  <c:v>44130</c:v>
                </c:pt>
                <c:pt idx="392">
                  <c:v>44131</c:v>
                </c:pt>
                <c:pt idx="393">
                  <c:v>44132</c:v>
                </c:pt>
                <c:pt idx="394">
                  <c:v>44133</c:v>
                </c:pt>
                <c:pt idx="395">
                  <c:v>44134</c:v>
                </c:pt>
                <c:pt idx="396">
                  <c:v>44135</c:v>
                </c:pt>
                <c:pt idx="397">
                  <c:v>44136</c:v>
                </c:pt>
                <c:pt idx="398">
                  <c:v>44137</c:v>
                </c:pt>
                <c:pt idx="399">
                  <c:v>44138</c:v>
                </c:pt>
                <c:pt idx="400">
                  <c:v>44139</c:v>
                </c:pt>
                <c:pt idx="401">
                  <c:v>44140</c:v>
                </c:pt>
                <c:pt idx="402">
                  <c:v>44141</c:v>
                </c:pt>
                <c:pt idx="403">
                  <c:v>44142</c:v>
                </c:pt>
                <c:pt idx="404">
                  <c:v>44143</c:v>
                </c:pt>
                <c:pt idx="405">
                  <c:v>44144</c:v>
                </c:pt>
                <c:pt idx="406">
                  <c:v>44145</c:v>
                </c:pt>
                <c:pt idx="407">
                  <c:v>44146</c:v>
                </c:pt>
                <c:pt idx="408">
                  <c:v>44147</c:v>
                </c:pt>
                <c:pt idx="409">
                  <c:v>44148</c:v>
                </c:pt>
                <c:pt idx="410">
                  <c:v>44149</c:v>
                </c:pt>
                <c:pt idx="411">
                  <c:v>44150</c:v>
                </c:pt>
                <c:pt idx="412">
                  <c:v>44151</c:v>
                </c:pt>
                <c:pt idx="413">
                  <c:v>44152</c:v>
                </c:pt>
                <c:pt idx="414">
                  <c:v>44153</c:v>
                </c:pt>
                <c:pt idx="415">
                  <c:v>44154</c:v>
                </c:pt>
                <c:pt idx="416">
                  <c:v>44155</c:v>
                </c:pt>
                <c:pt idx="417">
                  <c:v>44156</c:v>
                </c:pt>
                <c:pt idx="418">
                  <c:v>44157</c:v>
                </c:pt>
                <c:pt idx="419">
                  <c:v>44158</c:v>
                </c:pt>
                <c:pt idx="420">
                  <c:v>44159</c:v>
                </c:pt>
                <c:pt idx="421">
                  <c:v>44160</c:v>
                </c:pt>
                <c:pt idx="422">
                  <c:v>44161</c:v>
                </c:pt>
                <c:pt idx="423">
                  <c:v>44162</c:v>
                </c:pt>
                <c:pt idx="424">
                  <c:v>44163</c:v>
                </c:pt>
                <c:pt idx="425">
                  <c:v>44164</c:v>
                </c:pt>
                <c:pt idx="426">
                  <c:v>44165</c:v>
                </c:pt>
                <c:pt idx="427">
                  <c:v>44166</c:v>
                </c:pt>
                <c:pt idx="428">
                  <c:v>44167</c:v>
                </c:pt>
                <c:pt idx="429">
                  <c:v>44168</c:v>
                </c:pt>
                <c:pt idx="430">
                  <c:v>44169</c:v>
                </c:pt>
                <c:pt idx="431">
                  <c:v>44170</c:v>
                </c:pt>
                <c:pt idx="432">
                  <c:v>44171</c:v>
                </c:pt>
                <c:pt idx="433">
                  <c:v>44172</c:v>
                </c:pt>
                <c:pt idx="434">
                  <c:v>44173</c:v>
                </c:pt>
                <c:pt idx="435">
                  <c:v>44174</c:v>
                </c:pt>
                <c:pt idx="436">
                  <c:v>44175</c:v>
                </c:pt>
                <c:pt idx="437">
                  <c:v>44176</c:v>
                </c:pt>
                <c:pt idx="438">
                  <c:v>44177</c:v>
                </c:pt>
                <c:pt idx="439">
                  <c:v>44178</c:v>
                </c:pt>
                <c:pt idx="440">
                  <c:v>44179</c:v>
                </c:pt>
                <c:pt idx="441">
                  <c:v>44180</c:v>
                </c:pt>
                <c:pt idx="442">
                  <c:v>44181</c:v>
                </c:pt>
                <c:pt idx="443">
                  <c:v>44182</c:v>
                </c:pt>
                <c:pt idx="444">
                  <c:v>44183</c:v>
                </c:pt>
                <c:pt idx="445">
                  <c:v>44184</c:v>
                </c:pt>
                <c:pt idx="446">
                  <c:v>44185</c:v>
                </c:pt>
                <c:pt idx="447">
                  <c:v>44186</c:v>
                </c:pt>
                <c:pt idx="448">
                  <c:v>44187</c:v>
                </c:pt>
                <c:pt idx="449">
                  <c:v>44188</c:v>
                </c:pt>
                <c:pt idx="450">
                  <c:v>44189</c:v>
                </c:pt>
                <c:pt idx="451">
                  <c:v>44190</c:v>
                </c:pt>
                <c:pt idx="452">
                  <c:v>44191</c:v>
                </c:pt>
                <c:pt idx="453">
                  <c:v>44192</c:v>
                </c:pt>
                <c:pt idx="454">
                  <c:v>44193</c:v>
                </c:pt>
                <c:pt idx="455">
                  <c:v>44194</c:v>
                </c:pt>
                <c:pt idx="456">
                  <c:v>44195</c:v>
                </c:pt>
                <c:pt idx="457">
                  <c:v>44196</c:v>
                </c:pt>
                <c:pt idx="458">
                  <c:v>44197</c:v>
                </c:pt>
                <c:pt idx="459">
                  <c:v>44198</c:v>
                </c:pt>
                <c:pt idx="460">
                  <c:v>44199</c:v>
                </c:pt>
                <c:pt idx="461">
                  <c:v>44200</c:v>
                </c:pt>
                <c:pt idx="462">
                  <c:v>44201</c:v>
                </c:pt>
                <c:pt idx="463">
                  <c:v>44202</c:v>
                </c:pt>
                <c:pt idx="464">
                  <c:v>44203</c:v>
                </c:pt>
                <c:pt idx="465">
                  <c:v>44204</c:v>
                </c:pt>
                <c:pt idx="466">
                  <c:v>44205</c:v>
                </c:pt>
                <c:pt idx="467">
                  <c:v>44206</c:v>
                </c:pt>
                <c:pt idx="468">
                  <c:v>44207</c:v>
                </c:pt>
                <c:pt idx="469">
                  <c:v>44208</c:v>
                </c:pt>
                <c:pt idx="470">
                  <c:v>44209</c:v>
                </c:pt>
                <c:pt idx="471">
                  <c:v>44210</c:v>
                </c:pt>
                <c:pt idx="472">
                  <c:v>44211</c:v>
                </c:pt>
                <c:pt idx="473">
                  <c:v>44212</c:v>
                </c:pt>
                <c:pt idx="474">
                  <c:v>44213</c:v>
                </c:pt>
                <c:pt idx="475">
                  <c:v>44214</c:v>
                </c:pt>
                <c:pt idx="476">
                  <c:v>44215</c:v>
                </c:pt>
                <c:pt idx="477">
                  <c:v>44216</c:v>
                </c:pt>
                <c:pt idx="478">
                  <c:v>44217</c:v>
                </c:pt>
                <c:pt idx="479">
                  <c:v>44218</c:v>
                </c:pt>
                <c:pt idx="480">
                  <c:v>44219</c:v>
                </c:pt>
                <c:pt idx="481">
                  <c:v>44220</c:v>
                </c:pt>
                <c:pt idx="482">
                  <c:v>44221</c:v>
                </c:pt>
                <c:pt idx="483">
                  <c:v>44222</c:v>
                </c:pt>
                <c:pt idx="484">
                  <c:v>44223</c:v>
                </c:pt>
                <c:pt idx="485">
                  <c:v>44224</c:v>
                </c:pt>
                <c:pt idx="486">
                  <c:v>44225</c:v>
                </c:pt>
                <c:pt idx="487">
                  <c:v>44226</c:v>
                </c:pt>
                <c:pt idx="488">
                  <c:v>44227</c:v>
                </c:pt>
                <c:pt idx="489">
                  <c:v>44228</c:v>
                </c:pt>
                <c:pt idx="490">
                  <c:v>44229</c:v>
                </c:pt>
                <c:pt idx="491">
                  <c:v>44230</c:v>
                </c:pt>
                <c:pt idx="492">
                  <c:v>44231</c:v>
                </c:pt>
                <c:pt idx="493">
                  <c:v>44232</c:v>
                </c:pt>
                <c:pt idx="494">
                  <c:v>44233</c:v>
                </c:pt>
                <c:pt idx="495">
                  <c:v>44234</c:v>
                </c:pt>
                <c:pt idx="496">
                  <c:v>44235</c:v>
                </c:pt>
                <c:pt idx="497">
                  <c:v>44236</c:v>
                </c:pt>
                <c:pt idx="498">
                  <c:v>44237</c:v>
                </c:pt>
                <c:pt idx="499">
                  <c:v>44238</c:v>
                </c:pt>
                <c:pt idx="500">
                  <c:v>44239</c:v>
                </c:pt>
                <c:pt idx="501">
                  <c:v>44240</c:v>
                </c:pt>
                <c:pt idx="502">
                  <c:v>44241</c:v>
                </c:pt>
                <c:pt idx="503">
                  <c:v>44242</c:v>
                </c:pt>
                <c:pt idx="504">
                  <c:v>44243</c:v>
                </c:pt>
                <c:pt idx="505">
                  <c:v>44244</c:v>
                </c:pt>
                <c:pt idx="506">
                  <c:v>44245</c:v>
                </c:pt>
                <c:pt idx="507">
                  <c:v>44246</c:v>
                </c:pt>
                <c:pt idx="508">
                  <c:v>44247</c:v>
                </c:pt>
                <c:pt idx="509">
                  <c:v>44248</c:v>
                </c:pt>
                <c:pt idx="510">
                  <c:v>44249</c:v>
                </c:pt>
                <c:pt idx="511">
                  <c:v>44250</c:v>
                </c:pt>
                <c:pt idx="512">
                  <c:v>44251</c:v>
                </c:pt>
                <c:pt idx="513">
                  <c:v>44252</c:v>
                </c:pt>
                <c:pt idx="514">
                  <c:v>44253</c:v>
                </c:pt>
                <c:pt idx="515">
                  <c:v>44254</c:v>
                </c:pt>
                <c:pt idx="516">
                  <c:v>44255</c:v>
                </c:pt>
                <c:pt idx="517">
                  <c:v>44256</c:v>
                </c:pt>
                <c:pt idx="518">
                  <c:v>44257</c:v>
                </c:pt>
                <c:pt idx="519">
                  <c:v>44258</c:v>
                </c:pt>
                <c:pt idx="520">
                  <c:v>44259</c:v>
                </c:pt>
                <c:pt idx="521">
                  <c:v>44260</c:v>
                </c:pt>
                <c:pt idx="522">
                  <c:v>44261</c:v>
                </c:pt>
                <c:pt idx="523">
                  <c:v>44262</c:v>
                </c:pt>
                <c:pt idx="524">
                  <c:v>44263</c:v>
                </c:pt>
                <c:pt idx="525">
                  <c:v>44264</c:v>
                </c:pt>
                <c:pt idx="526">
                  <c:v>44265</c:v>
                </c:pt>
                <c:pt idx="527">
                  <c:v>44266</c:v>
                </c:pt>
                <c:pt idx="528">
                  <c:v>44267</c:v>
                </c:pt>
                <c:pt idx="529">
                  <c:v>44268</c:v>
                </c:pt>
                <c:pt idx="530">
                  <c:v>44269</c:v>
                </c:pt>
                <c:pt idx="531">
                  <c:v>44270</c:v>
                </c:pt>
                <c:pt idx="532">
                  <c:v>44271</c:v>
                </c:pt>
                <c:pt idx="533">
                  <c:v>44272</c:v>
                </c:pt>
                <c:pt idx="534">
                  <c:v>44273</c:v>
                </c:pt>
                <c:pt idx="535">
                  <c:v>44274</c:v>
                </c:pt>
                <c:pt idx="536">
                  <c:v>44275</c:v>
                </c:pt>
                <c:pt idx="537">
                  <c:v>44276</c:v>
                </c:pt>
                <c:pt idx="538">
                  <c:v>44277</c:v>
                </c:pt>
                <c:pt idx="539">
                  <c:v>44278</c:v>
                </c:pt>
                <c:pt idx="540">
                  <c:v>44279</c:v>
                </c:pt>
                <c:pt idx="541">
                  <c:v>44280</c:v>
                </c:pt>
                <c:pt idx="542">
                  <c:v>44281</c:v>
                </c:pt>
                <c:pt idx="543">
                  <c:v>44282</c:v>
                </c:pt>
                <c:pt idx="544">
                  <c:v>44283</c:v>
                </c:pt>
                <c:pt idx="545">
                  <c:v>44284</c:v>
                </c:pt>
                <c:pt idx="546">
                  <c:v>44285</c:v>
                </c:pt>
                <c:pt idx="547">
                  <c:v>44286</c:v>
                </c:pt>
                <c:pt idx="548">
                  <c:v>44287</c:v>
                </c:pt>
                <c:pt idx="549">
                  <c:v>44288</c:v>
                </c:pt>
                <c:pt idx="550">
                  <c:v>44289</c:v>
                </c:pt>
                <c:pt idx="551">
                  <c:v>44290</c:v>
                </c:pt>
                <c:pt idx="552">
                  <c:v>44291</c:v>
                </c:pt>
                <c:pt idx="553">
                  <c:v>44292</c:v>
                </c:pt>
                <c:pt idx="554">
                  <c:v>44293</c:v>
                </c:pt>
                <c:pt idx="555">
                  <c:v>44294</c:v>
                </c:pt>
                <c:pt idx="556">
                  <c:v>44295</c:v>
                </c:pt>
                <c:pt idx="557">
                  <c:v>44296</c:v>
                </c:pt>
                <c:pt idx="558">
                  <c:v>44297</c:v>
                </c:pt>
                <c:pt idx="559">
                  <c:v>44298</c:v>
                </c:pt>
                <c:pt idx="560">
                  <c:v>44299</c:v>
                </c:pt>
                <c:pt idx="561">
                  <c:v>44300</c:v>
                </c:pt>
                <c:pt idx="562">
                  <c:v>44301</c:v>
                </c:pt>
                <c:pt idx="563">
                  <c:v>44302</c:v>
                </c:pt>
                <c:pt idx="564">
                  <c:v>44303</c:v>
                </c:pt>
                <c:pt idx="565">
                  <c:v>44304</c:v>
                </c:pt>
                <c:pt idx="566">
                  <c:v>44305</c:v>
                </c:pt>
                <c:pt idx="567">
                  <c:v>44306</c:v>
                </c:pt>
                <c:pt idx="568">
                  <c:v>44307</c:v>
                </c:pt>
                <c:pt idx="569">
                  <c:v>44308</c:v>
                </c:pt>
                <c:pt idx="570">
                  <c:v>44309</c:v>
                </c:pt>
                <c:pt idx="571">
                  <c:v>44310</c:v>
                </c:pt>
                <c:pt idx="572">
                  <c:v>44311</c:v>
                </c:pt>
                <c:pt idx="573">
                  <c:v>44312</c:v>
                </c:pt>
                <c:pt idx="574">
                  <c:v>44313</c:v>
                </c:pt>
                <c:pt idx="575">
                  <c:v>44314</c:v>
                </c:pt>
                <c:pt idx="576">
                  <c:v>44315</c:v>
                </c:pt>
                <c:pt idx="577">
                  <c:v>44316</c:v>
                </c:pt>
                <c:pt idx="578">
                  <c:v>44317</c:v>
                </c:pt>
                <c:pt idx="579">
                  <c:v>44318</c:v>
                </c:pt>
                <c:pt idx="580">
                  <c:v>44319</c:v>
                </c:pt>
                <c:pt idx="581">
                  <c:v>44320</c:v>
                </c:pt>
                <c:pt idx="582">
                  <c:v>44321</c:v>
                </c:pt>
                <c:pt idx="583">
                  <c:v>44322</c:v>
                </c:pt>
                <c:pt idx="584">
                  <c:v>44323</c:v>
                </c:pt>
                <c:pt idx="585">
                  <c:v>44324</c:v>
                </c:pt>
                <c:pt idx="586">
                  <c:v>44325</c:v>
                </c:pt>
                <c:pt idx="587">
                  <c:v>44326</c:v>
                </c:pt>
                <c:pt idx="588">
                  <c:v>44327</c:v>
                </c:pt>
                <c:pt idx="589">
                  <c:v>44328</c:v>
                </c:pt>
                <c:pt idx="590">
                  <c:v>44329</c:v>
                </c:pt>
                <c:pt idx="591">
                  <c:v>44330</c:v>
                </c:pt>
                <c:pt idx="592">
                  <c:v>44331</c:v>
                </c:pt>
                <c:pt idx="593">
                  <c:v>44332</c:v>
                </c:pt>
                <c:pt idx="594">
                  <c:v>44333</c:v>
                </c:pt>
                <c:pt idx="595">
                  <c:v>44334</c:v>
                </c:pt>
                <c:pt idx="596">
                  <c:v>44335</c:v>
                </c:pt>
                <c:pt idx="597">
                  <c:v>44336</c:v>
                </c:pt>
                <c:pt idx="598">
                  <c:v>44337</c:v>
                </c:pt>
                <c:pt idx="599">
                  <c:v>44338</c:v>
                </c:pt>
                <c:pt idx="600">
                  <c:v>44339</c:v>
                </c:pt>
                <c:pt idx="601">
                  <c:v>44340</c:v>
                </c:pt>
                <c:pt idx="602">
                  <c:v>44341</c:v>
                </c:pt>
                <c:pt idx="603">
                  <c:v>44342</c:v>
                </c:pt>
                <c:pt idx="604">
                  <c:v>44343</c:v>
                </c:pt>
                <c:pt idx="605">
                  <c:v>44344</c:v>
                </c:pt>
                <c:pt idx="606">
                  <c:v>44345</c:v>
                </c:pt>
                <c:pt idx="607">
                  <c:v>44346</c:v>
                </c:pt>
                <c:pt idx="608">
                  <c:v>44347</c:v>
                </c:pt>
                <c:pt idx="609">
                  <c:v>44348</c:v>
                </c:pt>
                <c:pt idx="610">
                  <c:v>44349</c:v>
                </c:pt>
                <c:pt idx="611">
                  <c:v>44350</c:v>
                </c:pt>
                <c:pt idx="612">
                  <c:v>44351</c:v>
                </c:pt>
                <c:pt idx="613">
                  <c:v>44352</c:v>
                </c:pt>
                <c:pt idx="614">
                  <c:v>44353</c:v>
                </c:pt>
                <c:pt idx="615">
                  <c:v>44354</c:v>
                </c:pt>
                <c:pt idx="616">
                  <c:v>44355</c:v>
                </c:pt>
                <c:pt idx="617">
                  <c:v>44356</c:v>
                </c:pt>
                <c:pt idx="618">
                  <c:v>44357</c:v>
                </c:pt>
                <c:pt idx="619">
                  <c:v>44358</c:v>
                </c:pt>
                <c:pt idx="620">
                  <c:v>44359</c:v>
                </c:pt>
                <c:pt idx="621">
                  <c:v>44360</c:v>
                </c:pt>
                <c:pt idx="622">
                  <c:v>44361</c:v>
                </c:pt>
                <c:pt idx="623">
                  <c:v>44362</c:v>
                </c:pt>
                <c:pt idx="624">
                  <c:v>44363</c:v>
                </c:pt>
                <c:pt idx="625">
                  <c:v>44364</c:v>
                </c:pt>
                <c:pt idx="626">
                  <c:v>44365</c:v>
                </c:pt>
                <c:pt idx="627">
                  <c:v>44366</c:v>
                </c:pt>
                <c:pt idx="628">
                  <c:v>44367</c:v>
                </c:pt>
                <c:pt idx="629">
                  <c:v>44368</c:v>
                </c:pt>
                <c:pt idx="630">
                  <c:v>44369</c:v>
                </c:pt>
                <c:pt idx="631">
                  <c:v>44370</c:v>
                </c:pt>
                <c:pt idx="632">
                  <c:v>44371</c:v>
                </c:pt>
                <c:pt idx="633">
                  <c:v>44372</c:v>
                </c:pt>
                <c:pt idx="634">
                  <c:v>44373</c:v>
                </c:pt>
                <c:pt idx="635">
                  <c:v>44374</c:v>
                </c:pt>
                <c:pt idx="636">
                  <c:v>44375</c:v>
                </c:pt>
                <c:pt idx="637">
                  <c:v>44376</c:v>
                </c:pt>
                <c:pt idx="638">
                  <c:v>44377</c:v>
                </c:pt>
                <c:pt idx="639">
                  <c:v>44378</c:v>
                </c:pt>
                <c:pt idx="640">
                  <c:v>44379</c:v>
                </c:pt>
                <c:pt idx="641">
                  <c:v>44380</c:v>
                </c:pt>
                <c:pt idx="642">
                  <c:v>44381</c:v>
                </c:pt>
                <c:pt idx="643">
                  <c:v>44382</c:v>
                </c:pt>
                <c:pt idx="644">
                  <c:v>44383</c:v>
                </c:pt>
                <c:pt idx="645">
                  <c:v>44384</c:v>
                </c:pt>
                <c:pt idx="646">
                  <c:v>44385</c:v>
                </c:pt>
                <c:pt idx="647">
                  <c:v>44386</c:v>
                </c:pt>
                <c:pt idx="648">
                  <c:v>44387</c:v>
                </c:pt>
                <c:pt idx="649">
                  <c:v>44388</c:v>
                </c:pt>
                <c:pt idx="650">
                  <c:v>44389</c:v>
                </c:pt>
                <c:pt idx="651">
                  <c:v>44390</c:v>
                </c:pt>
                <c:pt idx="652">
                  <c:v>44391</c:v>
                </c:pt>
                <c:pt idx="653">
                  <c:v>44392</c:v>
                </c:pt>
                <c:pt idx="654">
                  <c:v>44393</c:v>
                </c:pt>
                <c:pt idx="655">
                  <c:v>44394</c:v>
                </c:pt>
                <c:pt idx="656">
                  <c:v>44395</c:v>
                </c:pt>
                <c:pt idx="657">
                  <c:v>44396</c:v>
                </c:pt>
                <c:pt idx="658">
                  <c:v>44397</c:v>
                </c:pt>
                <c:pt idx="659">
                  <c:v>44398</c:v>
                </c:pt>
                <c:pt idx="660">
                  <c:v>44399</c:v>
                </c:pt>
                <c:pt idx="661">
                  <c:v>44400</c:v>
                </c:pt>
                <c:pt idx="662">
                  <c:v>44401</c:v>
                </c:pt>
                <c:pt idx="663">
                  <c:v>44402</c:v>
                </c:pt>
                <c:pt idx="664">
                  <c:v>44403</c:v>
                </c:pt>
                <c:pt idx="665">
                  <c:v>44404</c:v>
                </c:pt>
                <c:pt idx="666">
                  <c:v>44405</c:v>
                </c:pt>
                <c:pt idx="667">
                  <c:v>44406</c:v>
                </c:pt>
                <c:pt idx="668">
                  <c:v>44407</c:v>
                </c:pt>
                <c:pt idx="669">
                  <c:v>44408</c:v>
                </c:pt>
                <c:pt idx="670">
                  <c:v>44409</c:v>
                </c:pt>
                <c:pt idx="671">
                  <c:v>44410</c:v>
                </c:pt>
                <c:pt idx="672">
                  <c:v>44411</c:v>
                </c:pt>
                <c:pt idx="673">
                  <c:v>44412</c:v>
                </c:pt>
                <c:pt idx="674">
                  <c:v>44413</c:v>
                </c:pt>
                <c:pt idx="675">
                  <c:v>44414</c:v>
                </c:pt>
                <c:pt idx="676">
                  <c:v>44415</c:v>
                </c:pt>
                <c:pt idx="677">
                  <c:v>44416</c:v>
                </c:pt>
                <c:pt idx="678">
                  <c:v>44417</c:v>
                </c:pt>
                <c:pt idx="679">
                  <c:v>44418</c:v>
                </c:pt>
                <c:pt idx="680">
                  <c:v>44419</c:v>
                </c:pt>
                <c:pt idx="681">
                  <c:v>44420</c:v>
                </c:pt>
                <c:pt idx="682">
                  <c:v>44421</c:v>
                </c:pt>
                <c:pt idx="683">
                  <c:v>44422</c:v>
                </c:pt>
                <c:pt idx="684">
                  <c:v>44423</c:v>
                </c:pt>
                <c:pt idx="685">
                  <c:v>44424</c:v>
                </c:pt>
                <c:pt idx="686">
                  <c:v>44425</c:v>
                </c:pt>
                <c:pt idx="687">
                  <c:v>44426</c:v>
                </c:pt>
                <c:pt idx="688">
                  <c:v>44427</c:v>
                </c:pt>
                <c:pt idx="689">
                  <c:v>44428</c:v>
                </c:pt>
                <c:pt idx="690">
                  <c:v>44429</c:v>
                </c:pt>
                <c:pt idx="691">
                  <c:v>44430</c:v>
                </c:pt>
                <c:pt idx="692">
                  <c:v>44431</c:v>
                </c:pt>
                <c:pt idx="693">
                  <c:v>44432</c:v>
                </c:pt>
                <c:pt idx="694">
                  <c:v>44433</c:v>
                </c:pt>
                <c:pt idx="695">
                  <c:v>44434</c:v>
                </c:pt>
                <c:pt idx="696">
                  <c:v>44435</c:v>
                </c:pt>
                <c:pt idx="697">
                  <c:v>44436</c:v>
                </c:pt>
                <c:pt idx="698">
                  <c:v>44437</c:v>
                </c:pt>
                <c:pt idx="699">
                  <c:v>44438</c:v>
                </c:pt>
                <c:pt idx="700">
                  <c:v>44439</c:v>
                </c:pt>
                <c:pt idx="701">
                  <c:v>44440</c:v>
                </c:pt>
                <c:pt idx="702">
                  <c:v>44441</c:v>
                </c:pt>
                <c:pt idx="703">
                  <c:v>44442</c:v>
                </c:pt>
                <c:pt idx="704">
                  <c:v>44443</c:v>
                </c:pt>
                <c:pt idx="705">
                  <c:v>44444</c:v>
                </c:pt>
                <c:pt idx="706">
                  <c:v>44445</c:v>
                </c:pt>
                <c:pt idx="707">
                  <c:v>44446</c:v>
                </c:pt>
                <c:pt idx="708">
                  <c:v>44447</c:v>
                </c:pt>
                <c:pt idx="709">
                  <c:v>44448</c:v>
                </c:pt>
                <c:pt idx="710">
                  <c:v>44449</c:v>
                </c:pt>
                <c:pt idx="711">
                  <c:v>44450</c:v>
                </c:pt>
                <c:pt idx="712">
                  <c:v>44451</c:v>
                </c:pt>
                <c:pt idx="713">
                  <c:v>44452</c:v>
                </c:pt>
                <c:pt idx="714">
                  <c:v>44453</c:v>
                </c:pt>
                <c:pt idx="715">
                  <c:v>44454</c:v>
                </c:pt>
                <c:pt idx="716">
                  <c:v>44455</c:v>
                </c:pt>
                <c:pt idx="717">
                  <c:v>44456</c:v>
                </c:pt>
                <c:pt idx="718">
                  <c:v>44457</c:v>
                </c:pt>
                <c:pt idx="719">
                  <c:v>44458</c:v>
                </c:pt>
                <c:pt idx="720">
                  <c:v>44459</c:v>
                </c:pt>
                <c:pt idx="721">
                  <c:v>44460</c:v>
                </c:pt>
                <c:pt idx="722">
                  <c:v>44461</c:v>
                </c:pt>
                <c:pt idx="723">
                  <c:v>44462</c:v>
                </c:pt>
                <c:pt idx="724">
                  <c:v>44463</c:v>
                </c:pt>
                <c:pt idx="725">
                  <c:v>44464</c:v>
                </c:pt>
                <c:pt idx="726">
                  <c:v>44465</c:v>
                </c:pt>
                <c:pt idx="727">
                  <c:v>44466</c:v>
                </c:pt>
                <c:pt idx="728">
                  <c:v>44467</c:v>
                </c:pt>
                <c:pt idx="729">
                  <c:v>44468</c:v>
                </c:pt>
                <c:pt idx="730">
                  <c:v>44469</c:v>
                </c:pt>
                <c:pt idx="731">
                  <c:v>44470</c:v>
                </c:pt>
                <c:pt idx="732">
                  <c:v>44471</c:v>
                </c:pt>
                <c:pt idx="733">
                  <c:v>44472</c:v>
                </c:pt>
                <c:pt idx="734">
                  <c:v>44473</c:v>
                </c:pt>
                <c:pt idx="735">
                  <c:v>44474</c:v>
                </c:pt>
                <c:pt idx="736">
                  <c:v>44475</c:v>
                </c:pt>
                <c:pt idx="737">
                  <c:v>44476</c:v>
                </c:pt>
                <c:pt idx="738">
                  <c:v>44477</c:v>
                </c:pt>
                <c:pt idx="739">
                  <c:v>44478</c:v>
                </c:pt>
                <c:pt idx="740">
                  <c:v>44479</c:v>
                </c:pt>
                <c:pt idx="741">
                  <c:v>44480</c:v>
                </c:pt>
                <c:pt idx="742">
                  <c:v>44481</c:v>
                </c:pt>
                <c:pt idx="743">
                  <c:v>44482</c:v>
                </c:pt>
                <c:pt idx="744">
                  <c:v>44483</c:v>
                </c:pt>
                <c:pt idx="745">
                  <c:v>44484</c:v>
                </c:pt>
                <c:pt idx="746">
                  <c:v>44485</c:v>
                </c:pt>
                <c:pt idx="747">
                  <c:v>44486</c:v>
                </c:pt>
                <c:pt idx="748">
                  <c:v>44487</c:v>
                </c:pt>
                <c:pt idx="749">
                  <c:v>44488</c:v>
                </c:pt>
                <c:pt idx="750">
                  <c:v>44489</c:v>
                </c:pt>
                <c:pt idx="751">
                  <c:v>44490</c:v>
                </c:pt>
                <c:pt idx="752">
                  <c:v>44491</c:v>
                </c:pt>
                <c:pt idx="753">
                  <c:v>44492</c:v>
                </c:pt>
                <c:pt idx="754">
                  <c:v>44493</c:v>
                </c:pt>
                <c:pt idx="755">
                  <c:v>44494</c:v>
                </c:pt>
                <c:pt idx="756">
                  <c:v>44495</c:v>
                </c:pt>
                <c:pt idx="757">
                  <c:v>44496</c:v>
                </c:pt>
                <c:pt idx="758">
                  <c:v>44497</c:v>
                </c:pt>
                <c:pt idx="759">
                  <c:v>44498</c:v>
                </c:pt>
                <c:pt idx="760">
                  <c:v>44499</c:v>
                </c:pt>
                <c:pt idx="761">
                  <c:v>44500</c:v>
                </c:pt>
                <c:pt idx="762">
                  <c:v>44501</c:v>
                </c:pt>
                <c:pt idx="763">
                  <c:v>44502</c:v>
                </c:pt>
                <c:pt idx="764">
                  <c:v>44503</c:v>
                </c:pt>
                <c:pt idx="765">
                  <c:v>44504</c:v>
                </c:pt>
                <c:pt idx="766">
                  <c:v>44505</c:v>
                </c:pt>
                <c:pt idx="767">
                  <c:v>44506</c:v>
                </c:pt>
                <c:pt idx="768">
                  <c:v>44507</c:v>
                </c:pt>
                <c:pt idx="769">
                  <c:v>44508</c:v>
                </c:pt>
                <c:pt idx="770">
                  <c:v>44509</c:v>
                </c:pt>
                <c:pt idx="771">
                  <c:v>44510</c:v>
                </c:pt>
                <c:pt idx="772">
                  <c:v>44511</c:v>
                </c:pt>
                <c:pt idx="773">
                  <c:v>44512</c:v>
                </c:pt>
                <c:pt idx="774">
                  <c:v>44513</c:v>
                </c:pt>
                <c:pt idx="775">
                  <c:v>44514</c:v>
                </c:pt>
                <c:pt idx="776">
                  <c:v>44515</c:v>
                </c:pt>
                <c:pt idx="777">
                  <c:v>44516</c:v>
                </c:pt>
                <c:pt idx="778">
                  <c:v>44517</c:v>
                </c:pt>
                <c:pt idx="779">
                  <c:v>44518</c:v>
                </c:pt>
                <c:pt idx="780">
                  <c:v>44519</c:v>
                </c:pt>
                <c:pt idx="781">
                  <c:v>44520</c:v>
                </c:pt>
                <c:pt idx="782">
                  <c:v>44521</c:v>
                </c:pt>
                <c:pt idx="783">
                  <c:v>44522</c:v>
                </c:pt>
                <c:pt idx="784">
                  <c:v>44523</c:v>
                </c:pt>
                <c:pt idx="785">
                  <c:v>44524</c:v>
                </c:pt>
                <c:pt idx="786">
                  <c:v>44525</c:v>
                </c:pt>
                <c:pt idx="787">
                  <c:v>44526</c:v>
                </c:pt>
                <c:pt idx="788">
                  <c:v>44527</c:v>
                </c:pt>
                <c:pt idx="789">
                  <c:v>44528</c:v>
                </c:pt>
                <c:pt idx="790">
                  <c:v>44529</c:v>
                </c:pt>
                <c:pt idx="791">
                  <c:v>44530</c:v>
                </c:pt>
                <c:pt idx="792">
                  <c:v>44531</c:v>
                </c:pt>
                <c:pt idx="793">
                  <c:v>44532</c:v>
                </c:pt>
                <c:pt idx="794">
                  <c:v>44533</c:v>
                </c:pt>
                <c:pt idx="795">
                  <c:v>44534</c:v>
                </c:pt>
                <c:pt idx="796">
                  <c:v>44535</c:v>
                </c:pt>
                <c:pt idx="797">
                  <c:v>44536</c:v>
                </c:pt>
                <c:pt idx="798">
                  <c:v>44537</c:v>
                </c:pt>
                <c:pt idx="799">
                  <c:v>44538</c:v>
                </c:pt>
                <c:pt idx="800">
                  <c:v>44539</c:v>
                </c:pt>
                <c:pt idx="801">
                  <c:v>44540</c:v>
                </c:pt>
                <c:pt idx="802">
                  <c:v>44541</c:v>
                </c:pt>
                <c:pt idx="803">
                  <c:v>44542</c:v>
                </c:pt>
                <c:pt idx="804">
                  <c:v>44543</c:v>
                </c:pt>
                <c:pt idx="805">
                  <c:v>44544</c:v>
                </c:pt>
                <c:pt idx="806">
                  <c:v>44545</c:v>
                </c:pt>
                <c:pt idx="807">
                  <c:v>44546</c:v>
                </c:pt>
                <c:pt idx="808">
                  <c:v>44547</c:v>
                </c:pt>
                <c:pt idx="809">
                  <c:v>44548</c:v>
                </c:pt>
                <c:pt idx="810">
                  <c:v>44549</c:v>
                </c:pt>
                <c:pt idx="811">
                  <c:v>44550</c:v>
                </c:pt>
                <c:pt idx="812">
                  <c:v>44551</c:v>
                </c:pt>
                <c:pt idx="813">
                  <c:v>44552</c:v>
                </c:pt>
                <c:pt idx="814">
                  <c:v>44553</c:v>
                </c:pt>
                <c:pt idx="815">
                  <c:v>44554</c:v>
                </c:pt>
                <c:pt idx="816">
                  <c:v>44555</c:v>
                </c:pt>
                <c:pt idx="817">
                  <c:v>44556</c:v>
                </c:pt>
                <c:pt idx="818">
                  <c:v>44557</c:v>
                </c:pt>
                <c:pt idx="819">
                  <c:v>44558</c:v>
                </c:pt>
                <c:pt idx="820">
                  <c:v>44559</c:v>
                </c:pt>
                <c:pt idx="821">
                  <c:v>44560</c:v>
                </c:pt>
                <c:pt idx="822">
                  <c:v>44561</c:v>
                </c:pt>
                <c:pt idx="823">
                  <c:v>44562</c:v>
                </c:pt>
                <c:pt idx="824">
                  <c:v>44563</c:v>
                </c:pt>
              </c:numCache>
            </c:numRef>
          </c:cat>
          <c:val>
            <c:numRef>
              <c:f>'Drought2021 Storage'!$C$2:$C$831</c:f>
              <c:numCache>
                <c:formatCode>_(* #,##0_);_(* \(#,##0\);_(* "-"??_);_(@_)</c:formatCode>
                <c:ptCount val="830"/>
                <c:pt idx="0">
                  <c:v>79556</c:v>
                </c:pt>
                <c:pt idx="1">
                  <c:v>79556</c:v>
                </c:pt>
                <c:pt idx="2">
                  <c:v>79556</c:v>
                </c:pt>
                <c:pt idx="3">
                  <c:v>79556</c:v>
                </c:pt>
                <c:pt idx="4">
                  <c:v>79556</c:v>
                </c:pt>
                <c:pt idx="5">
                  <c:v>79556</c:v>
                </c:pt>
                <c:pt idx="6">
                  <c:v>79556</c:v>
                </c:pt>
                <c:pt idx="7">
                  <c:v>79556</c:v>
                </c:pt>
                <c:pt idx="8">
                  <c:v>79556</c:v>
                </c:pt>
                <c:pt idx="9">
                  <c:v>79556</c:v>
                </c:pt>
                <c:pt idx="10">
                  <c:v>79556</c:v>
                </c:pt>
                <c:pt idx="11">
                  <c:v>79556</c:v>
                </c:pt>
                <c:pt idx="12">
                  <c:v>79556</c:v>
                </c:pt>
                <c:pt idx="13">
                  <c:v>79556</c:v>
                </c:pt>
                <c:pt idx="14">
                  <c:v>79556</c:v>
                </c:pt>
                <c:pt idx="15">
                  <c:v>79556</c:v>
                </c:pt>
                <c:pt idx="16">
                  <c:v>79556</c:v>
                </c:pt>
                <c:pt idx="17">
                  <c:v>79556</c:v>
                </c:pt>
                <c:pt idx="18">
                  <c:v>79556</c:v>
                </c:pt>
                <c:pt idx="19">
                  <c:v>79556</c:v>
                </c:pt>
                <c:pt idx="20">
                  <c:v>79556</c:v>
                </c:pt>
                <c:pt idx="21">
                  <c:v>79556</c:v>
                </c:pt>
                <c:pt idx="22">
                  <c:v>79556</c:v>
                </c:pt>
                <c:pt idx="23">
                  <c:v>79556</c:v>
                </c:pt>
                <c:pt idx="24">
                  <c:v>79556</c:v>
                </c:pt>
                <c:pt idx="25">
                  <c:v>79556</c:v>
                </c:pt>
                <c:pt idx="26">
                  <c:v>79556</c:v>
                </c:pt>
                <c:pt idx="27">
                  <c:v>79556</c:v>
                </c:pt>
                <c:pt idx="28">
                  <c:v>79556</c:v>
                </c:pt>
                <c:pt idx="29">
                  <c:v>79556</c:v>
                </c:pt>
                <c:pt idx="30">
                  <c:v>79556</c:v>
                </c:pt>
                <c:pt idx="31">
                  <c:v>79556</c:v>
                </c:pt>
                <c:pt idx="32">
                  <c:v>79556</c:v>
                </c:pt>
                <c:pt idx="33">
                  <c:v>79556</c:v>
                </c:pt>
                <c:pt idx="34">
                  <c:v>79556</c:v>
                </c:pt>
                <c:pt idx="35">
                  <c:v>79556</c:v>
                </c:pt>
                <c:pt idx="36">
                  <c:v>79556</c:v>
                </c:pt>
                <c:pt idx="37">
                  <c:v>79556</c:v>
                </c:pt>
                <c:pt idx="38">
                  <c:v>79556</c:v>
                </c:pt>
                <c:pt idx="39">
                  <c:v>79556</c:v>
                </c:pt>
                <c:pt idx="40">
                  <c:v>79556</c:v>
                </c:pt>
                <c:pt idx="41">
                  <c:v>79556</c:v>
                </c:pt>
                <c:pt idx="42">
                  <c:v>79556</c:v>
                </c:pt>
                <c:pt idx="43">
                  <c:v>79556</c:v>
                </c:pt>
                <c:pt idx="44">
                  <c:v>79556</c:v>
                </c:pt>
                <c:pt idx="45">
                  <c:v>79556</c:v>
                </c:pt>
                <c:pt idx="46">
                  <c:v>79556</c:v>
                </c:pt>
                <c:pt idx="47">
                  <c:v>79556</c:v>
                </c:pt>
                <c:pt idx="48">
                  <c:v>79556</c:v>
                </c:pt>
                <c:pt idx="49">
                  <c:v>79556</c:v>
                </c:pt>
                <c:pt idx="50">
                  <c:v>79556</c:v>
                </c:pt>
                <c:pt idx="51">
                  <c:v>79556</c:v>
                </c:pt>
                <c:pt idx="52">
                  <c:v>79556</c:v>
                </c:pt>
                <c:pt idx="53">
                  <c:v>79556</c:v>
                </c:pt>
                <c:pt idx="54">
                  <c:v>79556</c:v>
                </c:pt>
                <c:pt idx="55">
                  <c:v>79556</c:v>
                </c:pt>
                <c:pt idx="56">
                  <c:v>79556</c:v>
                </c:pt>
                <c:pt idx="57">
                  <c:v>79556</c:v>
                </c:pt>
                <c:pt idx="58">
                  <c:v>79556</c:v>
                </c:pt>
                <c:pt idx="59">
                  <c:v>79556</c:v>
                </c:pt>
                <c:pt idx="60">
                  <c:v>79556</c:v>
                </c:pt>
                <c:pt idx="61">
                  <c:v>79556</c:v>
                </c:pt>
                <c:pt idx="62">
                  <c:v>79556</c:v>
                </c:pt>
                <c:pt idx="63">
                  <c:v>79556</c:v>
                </c:pt>
                <c:pt idx="64">
                  <c:v>79556</c:v>
                </c:pt>
                <c:pt idx="65">
                  <c:v>79556</c:v>
                </c:pt>
                <c:pt idx="66">
                  <c:v>79556</c:v>
                </c:pt>
                <c:pt idx="67">
                  <c:v>79556</c:v>
                </c:pt>
                <c:pt idx="68">
                  <c:v>79556</c:v>
                </c:pt>
                <c:pt idx="69">
                  <c:v>79556</c:v>
                </c:pt>
                <c:pt idx="70">
                  <c:v>79556</c:v>
                </c:pt>
                <c:pt idx="71">
                  <c:v>79556</c:v>
                </c:pt>
                <c:pt idx="72">
                  <c:v>79556</c:v>
                </c:pt>
                <c:pt idx="73">
                  <c:v>79556</c:v>
                </c:pt>
                <c:pt idx="74">
                  <c:v>79556</c:v>
                </c:pt>
                <c:pt idx="75">
                  <c:v>79556</c:v>
                </c:pt>
                <c:pt idx="76">
                  <c:v>79556</c:v>
                </c:pt>
                <c:pt idx="77">
                  <c:v>79556</c:v>
                </c:pt>
                <c:pt idx="78">
                  <c:v>79556</c:v>
                </c:pt>
                <c:pt idx="79">
                  <c:v>79556</c:v>
                </c:pt>
                <c:pt idx="80">
                  <c:v>79556</c:v>
                </c:pt>
                <c:pt idx="81">
                  <c:v>79556</c:v>
                </c:pt>
                <c:pt idx="82">
                  <c:v>79556</c:v>
                </c:pt>
                <c:pt idx="83">
                  <c:v>79556</c:v>
                </c:pt>
                <c:pt idx="84">
                  <c:v>79556</c:v>
                </c:pt>
                <c:pt idx="85">
                  <c:v>79556</c:v>
                </c:pt>
                <c:pt idx="86">
                  <c:v>79556</c:v>
                </c:pt>
                <c:pt idx="87">
                  <c:v>79556</c:v>
                </c:pt>
                <c:pt idx="88">
                  <c:v>79556</c:v>
                </c:pt>
                <c:pt idx="89">
                  <c:v>79556</c:v>
                </c:pt>
                <c:pt idx="90">
                  <c:v>79556</c:v>
                </c:pt>
                <c:pt idx="91">
                  <c:v>79556</c:v>
                </c:pt>
                <c:pt idx="92">
                  <c:v>79556</c:v>
                </c:pt>
                <c:pt idx="93">
                  <c:v>79556</c:v>
                </c:pt>
                <c:pt idx="94">
                  <c:v>79556</c:v>
                </c:pt>
                <c:pt idx="95">
                  <c:v>79556</c:v>
                </c:pt>
                <c:pt idx="96">
                  <c:v>79556</c:v>
                </c:pt>
                <c:pt idx="97">
                  <c:v>79556</c:v>
                </c:pt>
                <c:pt idx="98">
                  <c:v>79556</c:v>
                </c:pt>
                <c:pt idx="99">
                  <c:v>79556</c:v>
                </c:pt>
                <c:pt idx="100">
                  <c:v>79556</c:v>
                </c:pt>
                <c:pt idx="101">
                  <c:v>79556</c:v>
                </c:pt>
                <c:pt idx="102">
                  <c:v>79556</c:v>
                </c:pt>
                <c:pt idx="103">
                  <c:v>79556</c:v>
                </c:pt>
                <c:pt idx="104">
                  <c:v>79556</c:v>
                </c:pt>
                <c:pt idx="105">
                  <c:v>79556</c:v>
                </c:pt>
                <c:pt idx="106">
                  <c:v>79556</c:v>
                </c:pt>
                <c:pt idx="107">
                  <c:v>79556</c:v>
                </c:pt>
                <c:pt idx="108">
                  <c:v>79556</c:v>
                </c:pt>
                <c:pt idx="109">
                  <c:v>79556</c:v>
                </c:pt>
                <c:pt idx="110">
                  <c:v>79556</c:v>
                </c:pt>
                <c:pt idx="111">
                  <c:v>79556</c:v>
                </c:pt>
                <c:pt idx="112">
                  <c:v>79556</c:v>
                </c:pt>
                <c:pt idx="113">
                  <c:v>79556</c:v>
                </c:pt>
                <c:pt idx="114">
                  <c:v>79556</c:v>
                </c:pt>
                <c:pt idx="115">
                  <c:v>79556</c:v>
                </c:pt>
                <c:pt idx="116">
                  <c:v>79556</c:v>
                </c:pt>
                <c:pt idx="117">
                  <c:v>79556</c:v>
                </c:pt>
                <c:pt idx="118">
                  <c:v>79556</c:v>
                </c:pt>
                <c:pt idx="119">
                  <c:v>79556</c:v>
                </c:pt>
                <c:pt idx="120">
                  <c:v>79556</c:v>
                </c:pt>
                <c:pt idx="121">
                  <c:v>79556</c:v>
                </c:pt>
                <c:pt idx="122">
                  <c:v>79556</c:v>
                </c:pt>
                <c:pt idx="123">
                  <c:v>79556</c:v>
                </c:pt>
                <c:pt idx="124">
                  <c:v>79556</c:v>
                </c:pt>
                <c:pt idx="125">
                  <c:v>79556</c:v>
                </c:pt>
                <c:pt idx="126">
                  <c:v>79556</c:v>
                </c:pt>
                <c:pt idx="127">
                  <c:v>79556</c:v>
                </c:pt>
                <c:pt idx="128">
                  <c:v>79556</c:v>
                </c:pt>
                <c:pt idx="129">
                  <c:v>79556</c:v>
                </c:pt>
                <c:pt idx="130">
                  <c:v>79556</c:v>
                </c:pt>
                <c:pt idx="131">
                  <c:v>79556</c:v>
                </c:pt>
                <c:pt idx="132">
                  <c:v>79556</c:v>
                </c:pt>
                <c:pt idx="133">
                  <c:v>79556</c:v>
                </c:pt>
                <c:pt idx="134">
                  <c:v>79556</c:v>
                </c:pt>
                <c:pt idx="135">
                  <c:v>79556</c:v>
                </c:pt>
                <c:pt idx="136">
                  <c:v>79556</c:v>
                </c:pt>
                <c:pt idx="137">
                  <c:v>79556</c:v>
                </c:pt>
                <c:pt idx="138">
                  <c:v>79556</c:v>
                </c:pt>
                <c:pt idx="139">
                  <c:v>79556</c:v>
                </c:pt>
                <c:pt idx="140">
                  <c:v>79556</c:v>
                </c:pt>
                <c:pt idx="141">
                  <c:v>79556</c:v>
                </c:pt>
                <c:pt idx="142">
                  <c:v>79556</c:v>
                </c:pt>
                <c:pt idx="143">
                  <c:v>79556</c:v>
                </c:pt>
                <c:pt idx="144">
                  <c:v>79556</c:v>
                </c:pt>
                <c:pt idx="145">
                  <c:v>79556</c:v>
                </c:pt>
                <c:pt idx="146">
                  <c:v>79556</c:v>
                </c:pt>
                <c:pt idx="147">
                  <c:v>79556</c:v>
                </c:pt>
                <c:pt idx="148">
                  <c:v>79556</c:v>
                </c:pt>
                <c:pt idx="149">
                  <c:v>79556</c:v>
                </c:pt>
                <c:pt idx="150">
                  <c:v>79556</c:v>
                </c:pt>
                <c:pt idx="151">
                  <c:v>79556</c:v>
                </c:pt>
                <c:pt idx="152">
                  <c:v>79556</c:v>
                </c:pt>
                <c:pt idx="153">
                  <c:v>79556</c:v>
                </c:pt>
                <c:pt idx="154">
                  <c:v>79556</c:v>
                </c:pt>
                <c:pt idx="155">
                  <c:v>79556</c:v>
                </c:pt>
                <c:pt idx="156">
                  <c:v>79556</c:v>
                </c:pt>
                <c:pt idx="157">
                  <c:v>79556</c:v>
                </c:pt>
                <c:pt idx="158">
                  <c:v>79556</c:v>
                </c:pt>
                <c:pt idx="159">
                  <c:v>79556</c:v>
                </c:pt>
                <c:pt idx="160">
                  <c:v>79556</c:v>
                </c:pt>
                <c:pt idx="161">
                  <c:v>79556</c:v>
                </c:pt>
                <c:pt idx="162">
                  <c:v>79556</c:v>
                </c:pt>
                <c:pt idx="163">
                  <c:v>79556</c:v>
                </c:pt>
                <c:pt idx="164">
                  <c:v>79556</c:v>
                </c:pt>
                <c:pt idx="165">
                  <c:v>79556</c:v>
                </c:pt>
                <c:pt idx="166">
                  <c:v>79556</c:v>
                </c:pt>
                <c:pt idx="167">
                  <c:v>79556</c:v>
                </c:pt>
                <c:pt idx="168">
                  <c:v>79556</c:v>
                </c:pt>
                <c:pt idx="169">
                  <c:v>79556</c:v>
                </c:pt>
                <c:pt idx="170">
                  <c:v>79556</c:v>
                </c:pt>
                <c:pt idx="171">
                  <c:v>79556</c:v>
                </c:pt>
                <c:pt idx="172">
                  <c:v>79556</c:v>
                </c:pt>
                <c:pt idx="173">
                  <c:v>79556</c:v>
                </c:pt>
                <c:pt idx="174">
                  <c:v>79556</c:v>
                </c:pt>
                <c:pt idx="175">
                  <c:v>79556</c:v>
                </c:pt>
                <c:pt idx="176">
                  <c:v>79556</c:v>
                </c:pt>
                <c:pt idx="177">
                  <c:v>79556</c:v>
                </c:pt>
                <c:pt idx="178">
                  <c:v>79556</c:v>
                </c:pt>
                <c:pt idx="179">
                  <c:v>79556</c:v>
                </c:pt>
                <c:pt idx="180">
                  <c:v>79556</c:v>
                </c:pt>
                <c:pt idx="181">
                  <c:v>79556</c:v>
                </c:pt>
                <c:pt idx="182">
                  <c:v>79556</c:v>
                </c:pt>
                <c:pt idx="183">
                  <c:v>79556</c:v>
                </c:pt>
                <c:pt idx="184">
                  <c:v>79556</c:v>
                </c:pt>
                <c:pt idx="185">
                  <c:v>79556</c:v>
                </c:pt>
                <c:pt idx="186">
                  <c:v>79556</c:v>
                </c:pt>
                <c:pt idx="187">
                  <c:v>79556</c:v>
                </c:pt>
                <c:pt idx="188">
                  <c:v>79556</c:v>
                </c:pt>
                <c:pt idx="189">
                  <c:v>79556</c:v>
                </c:pt>
                <c:pt idx="190">
                  <c:v>79556</c:v>
                </c:pt>
                <c:pt idx="191">
                  <c:v>79556</c:v>
                </c:pt>
                <c:pt idx="192">
                  <c:v>79556</c:v>
                </c:pt>
                <c:pt idx="193">
                  <c:v>79556</c:v>
                </c:pt>
                <c:pt idx="194">
                  <c:v>79556</c:v>
                </c:pt>
                <c:pt idx="195">
                  <c:v>79556</c:v>
                </c:pt>
                <c:pt idx="196">
                  <c:v>79556</c:v>
                </c:pt>
                <c:pt idx="197">
                  <c:v>79556</c:v>
                </c:pt>
                <c:pt idx="198">
                  <c:v>79556</c:v>
                </c:pt>
                <c:pt idx="199">
                  <c:v>79556</c:v>
                </c:pt>
                <c:pt idx="200">
                  <c:v>79556</c:v>
                </c:pt>
                <c:pt idx="201">
                  <c:v>79556</c:v>
                </c:pt>
                <c:pt idx="202">
                  <c:v>79556</c:v>
                </c:pt>
                <c:pt idx="203">
                  <c:v>79556</c:v>
                </c:pt>
                <c:pt idx="204">
                  <c:v>79556</c:v>
                </c:pt>
                <c:pt idx="205">
                  <c:v>79556</c:v>
                </c:pt>
                <c:pt idx="206">
                  <c:v>79556</c:v>
                </c:pt>
                <c:pt idx="207">
                  <c:v>79556</c:v>
                </c:pt>
                <c:pt idx="208">
                  <c:v>79556</c:v>
                </c:pt>
                <c:pt idx="209">
                  <c:v>79556</c:v>
                </c:pt>
                <c:pt idx="210">
                  <c:v>79556</c:v>
                </c:pt>
                <c:pt idx="211">
                  <c:v>79556</c:v>
                </c:pt>
                <c:pt idx="212">
                  <c:v>79556</c:v>
                </c:pt>
                <c:pt idx="213">
                  <c:v>79556</c:v>
                </c:pt>
                <c:pt idx="214">
                  <c:v>79556</c:v>
                </c:pt>
                <c:pt idx="215">
                  <c:v>79556</c:v>
                </c:pt>
                <c:pt idx="216">
                  <c:v>79556</c:v>
                </c:pt>
                <c:pt idx="217">
                  <c:v>79556</c:v>
                </c:pt>
                <c:pt idx="218">
                  <c:v>79556</c:v>
                </c:pt>
                <c:pt idx="219">
                  <c:v>79556</c:v>
                </c:pt>
                <c:pt idx="220">
                  <c:v>79556</c:v>
                </c:pt>
                <c:pt idx="221">
                  <c:v>79556</c:v>
                </c:pt>
                <c:pt idx="222">
                  <c:v>79556</c:v>
                </c:pt>
                <c:pt idx="223">
                  <c:v>79556</c:v>
                </c:pt>
                <c:pt idx="224">
                  <c:v>79556</c:v>
                </c:pt>
                <c:pt idx="225">
                  <c:v>79556</c:v>
                </c:pt>
                <c:pt idx="226">
                  <c:v>79556</c:v>
                </c:pt>
                <c:pt idx="227">
                  <c:v>79556</c:v>
                </c:pt>
                <c:pt idx="228">
                  <c:v>79556</c:v>
                </c:pt>
                <c:pt idx="229">
                  <c:v>79556</c:v>
                </c:pt>
                <c:pt idx="230">
                  <c:v>79556</c:v>
                </c:pt>
                <c:pt idx="231">
                  <c:v>79556</c:v>
                </c:pt>
                <c:pt idx="232">
                  <c:v>79556</c:v>
                </c:pt>
                <c:pt idx="233">
                  <c:v>79556</c:v>
                </c:pt>
                <c:pt idx="234">
                  <c:v>79556</c:v>
                </c:pt>
                <c:pt idx="235">
                  <c:v>79556</c:v>
                </c:pt>
                <c:pt idx="236">
                  <c:v>79556</c:v>
                </c:pt>
                <c:pt idx="237">
                  <c:v>79556</c:v>
                </c:pt>
                <c:pt idx="238">
                  <c:v>79556</c:v>
                </c:pt>
                <c:pt idx="239">
                  <c:v>79556</c:v>
                </c:pt>
                <c:pt idx="240">
                  <c:v>79556</c:v>
                </c:pt>
                <c:pt idx="241">
                  <c:v>79556</c:v>
                </c:pt>
                <c:pt idx="242">
                  <c:v>79556</c:v>
                </c:pt>
                <c:pt idx="243">
                  <c:v>79556</c:v>
                </c:pt>
                <c:pt idx="244">
                  <c:v>79556</c:v>
                </c:pt>
                <c:pt idx="245">
                  <c:v>79556</c:v>
                </c:pt>
                <c:pt idx="246">
                  <c:v>79556</c:v>
                </c:pt>
                <c:pt idx="247">
                  <c:v>79556</c:v>
                </c:pt>
                <c:pt idx="248">
                  <c:v>79556</c:v>
                </c:pt>
                <c:pt idx="249">
                  <c:v>79556</c:v>
                </c:pt>
                <c:pt idx="250">
                  <c:v>79556</c:v>
                </c:pt>
                <c:pt idx="251">
                  <c:v>79556</c:v>
                </c:pt>
                <c:pt idx="252">
                  <c:v>79556</c:v>
                </c:pt>
                <c:pt idx="253">
                  <c:v>79556</c:v>
                </c:pt>
                <c:pt idx="254">
                  <c:v>79556</c:v>
                </c:pt>
                <c:pt idx="255">
                  <c:v>79556</c:v>
                </c:pt>
                <c:pt idx="256">
                  <c:v>79556</c:v>
                </c:pt>
                <c:pt idx="257">
                  <c:v>79556</c:v>
                </c:pt>
                <c:pt idx="258">
                  <c:v>79556</c:v>
                </c:pt>
                <c:pt idx="259">
                  <c:v>79556</c:v>
                </c:pt>
                <c:pt idx="260">
                  <c:v>79556</c:v>
                </c:pt>
                <c:pt idx="261">
                  <c:v>79556</c:v>
                </c:pt>
                <c:pt idx="262">
                  <c:v>79556</c:v>
                </c:pt>
                <c:pt idx="263">
                  <c:v>79556</c:v>
                </c:pt>
                <c:pt idx="264">
                  <c:v>79556</c:v>
                </c:pt>
                <c:pt idx="265">
                  <c:v>79556</c:v>
                </c:pt>
                <c:pt idx="266">
                  <c:v>79556</c:v>
                </c:pt>
                <c:pt idx="267">
                  <c:v>79556</c:v>
                </c:pt>
                <c:pt idx="268">
                  <c:v>79556</c:v>
                </c:pt>
                <c:pt idx="269">
                  <c:v>79556</c:v>
                </c:pt>
                <c:pt idx="270">
                  <c:v>79556</c:v>
                </c:pt>
                <c:pt idx="271">
                  <c:v>79556</c:v>
                </c:pt>
                <c:pt idx="272">
                  <c:v>79556</c:v>
                </c:pt>
                <c:pt idx="273">
                  <c:v>79556</c:v>
                </c:pt>
                <c:pt idx="274">
                  <c:v>79556</c:v>
                </c:pt>
                <c:pt idx="275">
                  <c:v>79556</c:v>
                </c:pt>
                <c:pt idx="276">
                  <c:v>79556</c:v>
                </c:pt>
                <c:pt idx="277">
                  <c:v>79556</c:v>
                </c:pt>
                <c:pt idx="278">
                  <c:v>79556</c:v>
                </c:pt>
                <c:pt idx="279">
                  <c:v>79556</c:v>
                </c:pt>
                <c:pt idx="280">
                  <c:v>79556</c:v>
                </c:pt>
                <c:pt idx="281">
                  <c:v>79556</c:v>
                </c:pt>
                <c:pt idx="282">
                  <c:v>79556</c:v>
                </c:pt>
                <c:pt idx="283">
                  <c:v>79556</c:v>
                </c:pt>
                <c:pt idx="284">
                  <c:v>79556</c:v>
                </c:pt>
                <c:pt idx="285">
                  <c:v>79556</c:v>
                </c:pt>
                <c:pt idx="286">
                  <c:v>79556</c:v>
                </c:pt>
                <c:pt idx="287">
                  <c:v>79556</c:v>
                </c:pt>
                <c:pt idx="288">
                  <c:v>79556</c:v>
                </c:pt>
                <c:pt idx="289">
                  <c:v>79556</c:v>
                </c:pt>
                <c:pt idx="290">
                  <c:v>79556</c:v>
                </c:pt>
                <c:pt idx="291">
                  <c:v>79556</c:v>
                </c:pt>
                <c:pt idx="292">
                  <c:v>79556</c:v>
                </c:pt>
                <c:pt idx="293">
                  <c:v>79556</c:v>
                </c:pt>
                <c:pt idx="294">
                  <c:v>79556</c:v>
                </c:pt>
                <c:pt idx="295">
                  <c:v>79556</c:v>
                </c:pt>
                <c:pt idx="296">
                  <c:v>79556</c:v>
                </c:pt>
                <c:pt idx="297">
                  <c:v>79556</c:v>
                </c:pt>
                <c:pt idx="298">
                  <c:v>79556</c:v>
                </c:pt>
                <c:pt idx="299">
                  <c:v>79556</c:v>
                </c:pt>
                <c:pt idx="300">
                  <c:v>79556</c:v>
                </c:pt>
                <c:pt idx="301">
                  <c:v>79556</c:v>
                </c:pt>
                <c:pt idx="302">
                  <c:v>79556</c:v>
                </c:pt>
                <c:pt idx="303">
                  <c:v>79556</c:v>
                </c:pt>
                <c:pt idx="304">
                  <c:v>79556</c:v>
                </c:pt>
                <c:pt idx="305">
                  <c:v>79556</c:v>
                </c:pt>
                <c:pt idx="306">
                  <c:v>79556</c:v>
                </c:pt>
                <c:pt idx="307">
                  <c:v>79556</c:v>
                </c:pt>
                <c:pt idx="308">
                  <c:v>79556</c:v>
                </c:pt>
                <c:pt idx="309">
                  <c:v>79556</c:v>
                </c:pt>
                <c:pt idx="310">
                  <c:v>79556</c:v>
                </c:pt>
                <c:pt idx="311">
                  <c:v>79556</c:v>
                </c:pt>
                <c:pt idx="312">
                  <c:v>79556</c:v>
                </c:pt>
                <c:pt idx="313">
                  <c:v>79556</c:v>
                </c:pt>
                <c:pt idx="314">
                  <c:v>79556</c:v>
                </c:pt>
                <c:pt idx="315">
                  <c:v>79556</c:v>
                </c:pt>
                <c:pt idx="316">
                  <c:v>79556</c:v>
                </c:pt>
                <c:pt idx="317">
                  <c:v>79556</c:v>
                </c:pt>
                <c:pt idx="318">
                  <c:v>79556</c:v>
                </c:pt>
                <c:pt idx="319">
                  <c:v>79556</c:v>
                </c:pt>
                <c:pt idx="320">
                  <c:v>79556</c:v>
                </c:pt>
                <c:pt idx="321">
                  <c:v>79556</c:v>
                </c:pt>
                <c:pt idx="322">
                  <c:v>79556</c:v>
                </c:pt>
                <c:pt idx="323">
                  <c:v>79556</c:v>
                </c:pt>
                <c:pt idx="324">
                  <c:v>79556</c:v>
                </c:pt>
                <c:pt idx="325">
                  <c:v>79556</c:v>
                </c:pt>
                <c:pt idx="326">
                  <c:v>79556</c:v>
                </c:pt>
                <c:pt idx="327">
                  <c:v>79556</c:v>
                </c:pt>
                <c:pt idx="328">
                  <c:v>79556</c:v>
                </c:pt>
                <c:pt idx="329">
                  <c:v>79556</c:v>
                </c:pt>
                <c:pt idx="330">
                  <c:v>79556</c:v>
                </c:pt>
                <c:pt idx="331">
                  <c:v>79556</c:v>
                </c:pt>
                <c:pt idx="332">
                  <c:v>79556</c:v>
                </c:pt>
                <c:pt idx="333">
                  <c:v>79556</c:v>
                </c:pt>
                <c:pt idx="334">
                  <c:v>79556</c:v>
                </c:pt>
                <c:pt idx="335">
                  <c:v>79556</c:v>
                </c:pt>
                <c:pt idx="336">
                  <c:v>79556</c:v>
                </c:pt>
                <c:pt idx="337">
                  <c:v>79556</c:v>
                </c:pt>
                <c:pt idx="338">
                  <c:v>79556</c:v>
                </c:pt>
                <c:pt idx="339">
                  <c:v>79556</c:v>
                </c:pt>
                <c:pt idx="340">
                  <c:v>79556</c:v>
                </c:pt>
                <c:pt idx="341">
                  <c:v>79556</c:v>
                </c:pt>
                <c:pt idx="342">
                  <c:v>79556</c:v>
                </c:pt>
                <c:pt idx="343">
                  <c:v>79556</c:v>
                </c:pt>
                <c:pt idx="344">
                  <c:v>79556</c:v>
                </c:pt>
                <c:pt idx="345">
                  <c:v>79556</c:v>
                </c:pt>
                <c:pt idx="346">
                  <c:v>79556</c:v>
                </c:pt>
                <c:pt idx="347">
                  <c:v>79556</c:v>
                </c:pt>
                <c:pt idx="348">
                  <c:v>79556</c:v>
                </c:pt>
                <c:pt idx="349">
                  <c:v>79556</c:v>
                </c:pt>
                <c:pt idx="350">
                  <c:v>79556</c:v>
                </c:pt>
                <c:pt idx="351">
                  <c:v>79556</c:v>
                </c:pt>
                <c:pt idx="352">
                  <c:v>79556</c:v>
                </c:pt>
                <c:pt idx="353">
                  <c:v>79556</c:v>
                </c:pt>
                <c:pt idx="354">
                  <c:v>79556</c:v>
                </c:pt>
                <c:pt idx="355">
                  <c:v>79556</c:v>
                </c:pt>
                <c:pt idx="356">
                  <c:v>79556</c:v>
                </c:pt>
                <c:pt idx="357">
                  <c:v>79556</c:v>
                </c:pt>
                <c:pt idx="358">
                  <c:v>79556</c:v>
                </c:pt>
                <c:pt idx="359">
                  <c:v>79556</c:v>
                </c:pt>
                <c:pt idx="360">
                  <c:v>79556</c:v>
                </c:pt>
                <c:pt idx="361">
                  <c:v>79556</c:v>
                </c:pt>
                <c:pt idx="362">
                  <c:v>79556</c:v>
                </c:pt>
                <c:pt idx="363">
                  <c:v>79556</c:v>
                </c:pt>
                <c:pt idx="364">
                  <c:v>79556</c:v>
                </c:pt>
                <c:pt idx="365">
                  <c:v>79556</c:v>
                </c:pt>
                <c:pt idx="366">
                  <c:v>79556</c:v>
                </c:pt>
                <c:pt idx="367">
                  <c:v>79556</c:v>
                </c:pt>
                <c:pt idx="368">
                  <c:v>79556</c:v>
                </c:pt>
                <c:pt idx="369">
                  <c:v>79556</c:v>
                </c:pt>
                <c:pt idx="370">
                  <c:v>79556</c:v>
                </c:pt>
                <c:pt idx="371">
                  <c:v>79556</c:v>
                </c:pt>
                <c:pt idx="372">
                  <c:v>79556</c:v>
                </c:pt>
                <c:pt idx="373">
                  <c:v>79556</c:v>
                </c:pt>
                <c:pt idx="374">
                  <c:v>79556</c:v>
                </c:pt>
                <c:pt idx="375">
                  <c:v>79556</c:v>
                </c:pt>
                <c:pt idx="376">
                  <c:v>79556</c:v>
                </c:pt>
                <c:pt idx="377">
                  <c:v>79556</c:v>
                </c:pt>
                <c:pt idx="378">
                  <c:v>79556</c:v>
                </c:pt>
                <c:pt idx="379">
                  <c:v>79556</c:v>
                </c:pt>
                <c:pt idx="380">
                  <c:v>79556</c:v>
                </c:pt>
                <c:pt idx="381">
                  <c:v>79556</c:v>
                </c:pt>
                <c:pt idx="382">
                  <c:v>79556</c:v>
                </c:pt>
                <c:pt idx="383">
                  <c:v>79556</c:v>
                </c:pt>
                <c:pt idx="384">
                  <c:v>79556</c:v>
                </c:pt>
                <c:pt idx="385">
                  <c:v>79556</c:v>
                </c:pt>
                <c:pt idx="386">
                  <c:v>79556</c:v>
                </c:pt>
                <c:pt idx="387">
                  <c:v>79556</c:v>
                </c:pt>
                <c:pt idx="388">
                  <c:v>79556</c:v>
                </c:pt>
                <c:pt idx="389">
                  <c:v>79556</c:v>
                </c:pt>
                <c:pt idx="390">
                  <c:v>79556</c:v>
                </c:pt>
                <c:pt idx="391">
                  <c:v>79556</c:v>
                </c:pt>
                <c:pt idx="392">
                  <c:v>79556</c:v>
                </c:pt>
                <c:pt idx="393">
                  <c:v>79556</c:v>
                </c:pt>
                <c:pt idx="394">
                  <c:v>79556</c:v>
                </c:pt>
                <c:pt idx="395">
                  <c:v>79556</c:v>
                </c:pt>
                <c:pt idx="396">
                  <c:v>79556</c:v>
                </c:pt>
                <c:pt idx="397">
                  <c:v>79556</c:v>
                </c:pt>
                <c:pt idx="398">
                  <c:v>79556</c:v>
                </c:pt>
                <c:pt idx="399">
                  <c:v>79556</c:v>
                </c:pt>
                <c:pt idx="400">
                  <c:v>79556</c:v>
                </c:pt>
                <c:pt idx="401">
                  <c:v>79556</c:v>
                </c:pt>
                <c:pt idx="402">
                  <c:v>79556</c:v>
                </c:pt>
                <c:pt idx="403">
                  <c:v>79556</c:v>
                </c:pt>
                <c:pt idx="404">
                  <c:v>79556</c:v>
                </c:pt>
                <c:pt idx="405">
                  <c:v>79556</c:v>
                </c:pt>
                <c:pt idx="406">
                  <c:v>79556</c:v>
                </c:pt>
                <c:pt idx="407">
                  <c:v>79556</c:v>
                </c:pt>
                <c:pt idx="408">
                  <c:v>79556</c:v>
                </c:pt>
                <c:pt idx="409">
                  <c:v>79556</c:v>
                </c:pt>
                <c:pt idx="410">
                  <c:v>79556</c:v>
                </c:pt>
                <c:pt idx="411">
                  <c:v>79556</c:v>
                </c:pt>
                <c:pt idx="412">
                  <c:v>79556</c:v>
                </c:pt>
                <c:pt idx="413">
                  <c:v>79556</c:v>
                </c:pt>
                <c:pt idx="414">
                  <c:v>79556</c:v>
                </c:pt>
                <c:pt idx="415">
                  <c:v>79556</c:v>
                </c:pt>
                <c:pt idx="416">
                  <c:v>79556</c:v>
                </c:pt>
                <c:pt idx="417">
                  <c:v>79556</c:v>
                </c:pt>
                <c:pt idx="418">
                  <c:v>79556</c:v>
                </c:pt>
                <c:pt idx="419">
                  <c:v>79556</c:v>
                </c:pt>
                <c:pt idx="420">
                  <c:v>79556</c:v>
                </c:pt>
                <c:pt idx="421">
                  <c:v>79556</c:v>
                </c:pt>
                <c:pt idx="422">
                  <c:v>79556</c:v>
                </c:pt>
                <c:pt idx="423">
                  <c:v>79556</c:v>
                </c:pt>
                <c:pt idx="424">
                  <c:v>79556</c:v>
                </c:pt>
                <c:pt idx="425">
                  <c:v>79556</c:v>
                </c:pt>
                <c:pt idx="426">
                  <c:v>79556</c:v>
                </c:pt>
                <c:pt idx="427">
                  <c:v>79556</c:v>
                </c:pt>
                <c:pt idx="428">
                  <c:v>79556</c:v>
                </c:pt>
                <c:pt idx="429">
                  <c:v>79556</c:v>
                </c:pt>
                <c:pt idx="430">
                  <c:v>79556</c:v>
                </c:pt>
                <c:pt idx="431">
                  <c:v>79556</c:v>
                </c:pt>
                <c:pt idx="432">
                  <c:v>79556</c:v>
                </c:pt>
                <c:pt idx="433">
                  <c:v>79556</c:v>
                </c:pt>
                <c:pt idx="434">
                  <c:v>79556</c:v>
                </c:pt>
                <c:pt idx="435">
                  <c:v>79556</c:v>
                </c:pt>
                <c:pt idx="436">
                  <c:v>79556</c:v>
                </c:pt>
                <c:pt idx="437">
                  <c:v>79556</c:v>
                </c:pt>
                <c:pt idx="438">
                  <c:v>79556</c:v>
                </c:pt>
                <c:pt idx="439">
                  <c:v>79556</c:v>
                </c:pt>
                <c:pt idx="440">
                  <c:v>79556</c:v>
                </c:pt>
                <c:pt idx="441">
                  <c:v>79556</c:v>
                </c:pt>
                <c:pt idx="442">
                  <c:v>79556</c:v>
                </c:pt>
                <c:pt idx="443">
                  <c:v>79556</c:v>
                </c:pt>
                <c:pt idx="444">
                  <c:v>79556</c:v>
                </c:pt>
                <c:pt idx="445">
                  <c:v>79556</c:v>
                </c:pt>
                <c:pt idx="446">
                  <c:v>79556</c:v>
                </c:pt>
                <c:pt idx="447">
                  <c:v>79556</c:v>
                </c:pt>
                <c:pt idx="448">
                  <c:v>79556</c:v>
                </c:pt>
                <c:pt idx="449">
                  <c:v>79556</c:v>
                </c:pt>
                <c:pt idx="450">
                  <c:v>79556</c:v>
                </c:pt>
                <c:pt idx="451">
                  <c:v>79556</c:v>
                </c:pt>
                <c:pt idx="452">
                  <c:v>79556</c:v>
                </c:pt>
                <c:pt idx="453">
                  <c:v>79556</c:v>
                </c:pt>
                <c:pt idx="454">
                  <c:v>79556</c:v>
                </c:pt>
                <c:pt idx="455">
                  <c:v>79556</c:v>
                </c:pt>
                <c:pt idx="456">
                  <c:v>79556</c:v>
                </c:pt>
                <c:pt idx="457">
                  <c:v>79556</c:v>
                </c:pt>
                <c:pt idx="458">
                  <c:v>79556</c:v>
                </c:pt>
                <c:pt idx="459">
                  <c:v>79556</c:v>
                </c:pt>
                <c:pt idx="460">
                  <c:v>79556</c:v>
                </c:pt>
                <c:pt idx="461">
                  <c:v>79556</c:v>
                </c:pt>
                <c:pt idx="462">
                  <c:v>79556</c:v>
                </c:pt>
                <c:pt idx="463">
                  <c:v>79556</c:v>
                </c:pt>
                <c:pt idx="464">
                  <c:v>79556</c:v>
                </c:pt>
                <c:pt idx="465">
                  <c:v>79556</c:v>
                </c:pt>
                <c:pt idx="466">
                  <c:v>79556</c:v>
                </c:pt>
                <c:pt idx="467">
                  <c:v>79556</c:v>
                </c:pt>
                <c:pt idx="468">
                  <c:v>79556</c:v>
                </c:pt>
                <c:pt idx="469">
                  <c:v>79556</c:v>
                </c:pt>
                <c:pt idx="470">
                  <c:v>79556</c:v>
                </c:pt>
                <c:pt idx="471">
                  <c:v>79556</c:v>
                </c:pt>
                <c:pt idx="472">
                  <c:v>79556</c:v>
                </c:pt>
                <c:pt idx="473">
                  <c:v>79556</c:v>
                </c:pt>
                <c:pt idx="474">
                  <c:v>79556</c:v>
                </c:pt>
                <c:pt idx="475">
                  <c:v>79556</c:v>
                </c:pt>
                <c:pt idx="476">
                  <c:v>79556</c:v>
                </c:pt>
                <c:pt idx="477">
                  <c:v>79556</c:v>
                </c:pt>
                <c:pt idx="478">
                  <c:v>79556</c:v>
                </c:pt>
                <c:pt idx="479">
                  <c:v>79556</c:v>
                </c:pt>
                <c:pt idx="480">
                  <c:v>79556</c:v>
                </c:pt>
                <c:pt idx="481">
                  <c:v>79556</c:v>
                </c:pt>
                <c:pt idx="482">
                  <c:v>79556</c:v>
                </c:pt>
                <c:pt idx="483">
                  <c:v>79556</c:v>
                </c:pt>
                <c:pt idx="484">
                  <c:v>79556</c:v>
                </c:pt>
                <c:pt idx="485">
                  <c:v>79556</c:v>
                </c:pt>
                <c:pt idx="486">
                  <c:v>79556</c:v>
                </c:pt>
                <c:pt idx="487">
                  <c:v>79556</c:v>
                </c:pt>
                <c:pt idx="488">
                  <c:v>79556</c:v>
                </c:pt>
                <c:pt idx="489">
                  <c:v>79556</c:v>
                </c:pt>
                <c:pt idx="490">
                  <c:v>79556</c:v>
                </c:pt>
                <c:pt idx="491">
                  <c:v>79556</c:v>
                </c:pt>
                <c:pt idx="492">
                  <c:v>79556</c:v>
                </c:pt>
                <c:pt idx="493">
                  <c:v>79556</c:v>
                </c:pt>
                <c:pt idx="494">
                  <c:v>79556</c:v>
                </c:pt>
                <c:pt idx="495">
                  <c:v>79556</c:v>
                </c:pt>
                <c:pt idx="496">
                  <c:v>79556</c:v>
                </c:pt>
                <c:pt idx="497">
                  <c:v>79556</c:v>
                </c:pt>
                <c:pt idx="498">
                  <c:v>79556</c:v>
                </c:pt>
                <c:pt idx="499">
                  <c:v>79556</c:v>
                </c:pt>
                <c:pt idx="500">
                  <c:v>79556</c:v>
                </c:pt>
                <c:pt idx="501">
                  <c:v>79556</c:v>
                </c:pt>
                <c:pt idx="502">
                  <c:v>79556</c:v>
                </c:pt>
                <c:pt idx="503">
                  <c:v>79556</c:v>
                </c:pt>
                <c:pt idx="504">
                  <c:v>79556</c:v>
                </c:pt>
                <c:pt idx="505">
                  <c:v>79556</c:v>
                </c:pt>
                <c:pt idx="506">
                  <c:v>79556</c:v>
                </c:pt>
                <c:pt idx="507">
                  <c:v>79556</c:v>
                </c:pt>
                <c:pt idx="508">
                  <c:v>79556</c:v>
                </c:pt>
                <c:pt idx="509">
                  <c:v>79556</c:v>
                </c:pt>
                <c:pt idx="510">
                  <c:v>79556</c:v>
                </c:pt>
                <c:pt idx="511">
                  <c:v>79556</c:v>
                </c:pt>
                <c:pt idx="512">
                  <c:v>79556</c:v>
                </c:pt>
                <c:pt idx="513">
                  <c:v>79556</c:v>
                </c:pt>
                <c:pt idx="514">
                  <c:v>79556</c:v>
                </c:pt>
                <c:pt idx="515">
                  <c:v>79556</c:v>
                </c:pt>
                <c:pt idx="516">
                  <c:v>79556</c:v>
                </c:pt>
                <c:pt idx="517">
                  <c:v>79556</c:v>
                </c:pt>
                <c:pt idx="518">
                  <c:v>79556</c:v>
                </c:pt>
                <c:pt idx="519">
                  <c:v>79556</c:v>
                </c:pt>
                <c:pt idx="520">
                  <c:v>79556</c:v>
                </c:pt>
                <c:pt idx="521">
                  <c:v>79556</c:v>
                </c:pt>
                <c:pt idx="522">
                  <c:v>79556</c:v>
                </c:pt>
                <c:pt idx="523">
                  <c:v>79556</c:v>
                </c:pt>
                <c:pt idx="524">
                  <c:v>79556</c:v>
                </c:pt>
                <c:pt idx="525">
                  <c:v>79556</c:v>
                </c:pt>
                <c:pt idx="526">
                  <c:v>79556</c:v>
                </c:pt>
                <c:pt idx="527">
                  <c:v>79556</c:v>
                </c:pt>
                <c:pt idx="528">
                  <c:v>79556</c:v>
                </c:pt>
                <c:pt idx="529">
                  <c:v>79556</c:v>
                </c:pt>
                <c:pt idx="530">
                  <c:v>79556</c:v>
                </c:pt>
                <c:pt idx="531">
                  <c:v>79556</c:v>
                </c:pt>
                <c:pt idx="532">
                  <c:v>79556</c:v>
                </c:pt>
                <c:pt idx="533">
                  <c:v>79556</c:v>
                </c:pt>
                <c:pt idx="534">
                  <c:v>79556</c:v>
                </c:pt>
                <c:pt idx="535">
                  <c:v>79556</c:v>
                </c:pt>
                <c:pt idx="536">
                  <c:v>79556</c:v>
                </c:pt>
                <c:pt idx="537">
                  <c:v>79556</c:v>
                </c:pt>
                <c:pt idx="538">
                  <c:v>79556</c:v>
                </c:pt>
                <c:pt idx="539">
                  <c:v>79556</c:v>
                </c:pt>
                <c:pt idx="540">
                  <c:v>79556</c:v>
                </c:pt>
                <c:pt idx="541">
                  <c:v>79556</c:v>
                </c:pt>
                <c:pt idx="542">
                  <c:v>79556</c:v>
                </c:pt>
                <c:pt idx="543">
                  <c:v>79556</c:v>
                </c:pt>
                <c:pt idx="544">
                  <c:v>79556</c:v>
                </c:pt>
                <c:pt idx="545">
                  <c:v>79556</c:v>
                </c:pt>
                <c:pt idx="546">
                  <c:v>79556</c:v>
                </c:pt>
                <c:pt idx="547">
                  <c:v>79556</c:v>
                </c:pt>
                <c:pt idx="548">
                  <c:v>79556</c:v>
                </c:pt>
                <c:pt idx="549">
                  <c:v>79556</c:v>
                </c:pt>
                <c:pt idx="550">
                  <c:v>79556</c:v>
                </c:pt>
                <c:pt idx="551">
                  <c:v>79556</c:v>
                </c:pt>
                <c:pt idx="552">
                  <c:v>79556</c:v>
                </c:pt>
                <c:pt idx="553">
                  <c:v>79556</c:v>
                </c:pt>
                <c:pt idx="554">
                  <c:v>79556</c:v>
                </c:pt>
                <c:pt idx="555">
                  <c:v>79556</c:v>
                </c:pt>
                <c:pt idx="556">
                  <c:v>79556</c:v>
                </c:pt>
                <c:pt idx="557">
                  <c:v>79556</c:v>
                </c:pt>
                <c:pt idx="558">
                  <c:v>79556</c:v>
                </c:pt>
                <c:pt idx="559">
                  <c:v>79556</c:v>
                </c:pt>
                <c:pt idx="560">
                  <c:v>79556</c:v>
                </c:pt>
                <c:pt idx="561">
                  <c:v>79556</c:v>
                </c:pt>
                <c:pt idx="562">
                  <c:v>79556</c:v>
                </c:pt>
                <c:pt idx="563">
                  <c:v>79556</c:v>
                </c:pt>
                <c:pt idx="564">
                  <c:v>79556</c:v>
                </c:pt>
                <c:pt idx="565">
                  <c:v>79556</c:v>
                </c:pt>
                <c:pt idx="566">
                  <c:v>79556</c:v>
                </c:pt>
                <c:pt idx="567">
                  <c:v>79556</c:v>
                </c:pt>
                <c:pt idx="568">
                  <c:v>79556</c:v>
                </c:pt>
                <c:pt idx="569">
                  <c:v>79556</c:v>
                </c:pt>
                <c:pt idx="570">
                  <c:v>79556</c:v>
                </c:pt>
                <c:pt idx="571">
                  <c:v>79556</c:v>
                </c:pt>
                <c:pt idx="572">
                  <c:v>79556</c:v>
                </c:pt>
                <c:pt idx="573">
                  <c:v>79556</c:v>
                </c:pt>
                <c:pt idx="574">
                  <c:v>79556</c:v>
                </c:pt>
                <c:pt idx="575">
                  <c:v>79556</c:v>
                </c:pt>
                <c:pt idx="576">
                  <c:v>79556</c:v>
                </c:pt>
                <c:pt idx="577">
                  <c:v>79556</c:v>
                </c:pt>
                <c:pt idx="578">
                  <c:v>79556</c:v>
                </c:pt>
                <c:pt idx="579">
                  <c:v>79556</c:v>
                </c:pt>
                <c:pt idx="580">
                  <c:v>79556</c:v>
                </c:pt>
                <c:pt idx="581">
                  <c:v>79556</c:v>
                </c:pt>
                <c:pt idx="582">
                  <c:v>79556</c:v>
                </c:pt>
                <c:pt idx="583">
                  <c:v>79556</c:v>
                </c:pt>
                <c:pt idx="584">
                  <c:v>79556</c:v>
                </c:pt>
                <c:pt idx="585">
                  <c:v>79556</c:v>
                </c:pt>
                <c:pt idx="586">
                  <c:v>79556</c:v>
                </c:pt>
                <c:pt idx="587">
                  <c:v>79556</c:v>
                </c:pt>
                <c:pt idx="588">
                  <c:v>79556</c:v>
                </c:pt>
                <c:pt idx="589">
                  <c:v>79556</c:v>
                </c:pt>
                <c:pt idx="590">
                  <c:v>79556</c:v>
                </c:pt>
                <c:pt idx="591">
                  <c:v>79556</c:v>
                </c:pt>
                <c:pt idx="592">
                  <c:v>79556</c:v>
                </c:pt>
                <c:pt idx="593">
                  <c:v>79556</c:v>
                </c:pt>
                <c:pt idx="594">
                  <c:v>79556</c:v>
                </c:pt>
                <c:pt idx="595">
                  <c:v>79556</c:v>
                </c:pt>
                <c:pt idx="596">
                  <c:v>79556</c:v>
                </c:pt>
                <c:pt idx="597">
                  <c:v>79556</c:v>
                </c:pt>
                <c:pt idx="598">
                  <c:v>79556</c:v>
                </c:pt>
                <c:pt idx="599">
                  <c:v>79556</c:v>
                </c:pt>
                <c:pt idx="600">
                  <c:v>79556</c:v>
                </c:pt>
                <c:pt idx="601">
                  <c:v>79556</c:v>
                </c:pt>
                <c:pt idx="602">
                  <c:v>79556</c:v>
                </c:pt>
                <c:pt idx="603">
                  <c:v>79556</c:v>
                </c:pt>
                <c:pt idx="604">
                  <c:v>79556</c:v>
                </c:pt>
                <c:pt idx="605">
                  <c:v>79556</c:v>
                </c:pt>
                <c:pt idx="606">
                  <c:v>79556</c:v>
                </c:pt>
                <c:pt idx="607">
                  <c:v>79556</c:v>
                </c:pt>
                <c:pt idx="608">
                  <c:v>79556</c:v>
                </c:pt>
                <c:pt idx="609">
                  <c:v>79556</c:v>
                </c:pt>
                <c:pt idx="610">
                  <c:v>79556</c:v>
                </c:pt>
                <c:pt idx="611">
                  <c:v>79556</c:v>
                </c:pt>
                <c:pt idx="612">
                  <c:v>79556</c:v>
                </c:pt>
                <c:pt idx="613">
                  <c:v>79556</c:v>
                </c:pt>
                <c:pt idx="614">
                  <c:v>79556</c:v>
                </c:pt>
                <c:pt idx="615">
                  <c:v>79556</c:v>
                </c:pt>
                <c:pt idx="616">
                  <c:v>79556</c:v>
                </c:pt>
                <c:pt idx="617">
                  <c:v>79556</c:v>
                </c:pt>
                <c:pt idx="618">
                  <c:v>79556</c:v>
                </c:pt>
                <c:pt idx="619">
                  <c:v>79556</c:v>
                </c:pt>
                <c:pt idx="620">
                  <c:v>79556</c:v>
                </c:pt>
                <c:pt idx="621">
                  <c:v>79556</c:v>
                </c:pt>
                <c:pt idx="622">
                  <c:v>79556</c:v>
                </c:pt>
                <c:pt idx="623">
                  <c:v>79556</c:v>
                </c:pt>
                <c:pt idx="624">
                  <c:v>79556</c:v>
                </c:pt>
                <c:pt idx="625">
                  <c:v>79556</c:v>
                </c:pt>
                <c:pt idx="626">
                  <c:v>79556</c:v>
                </c:pt>
                <c:pt idx="627">
                  <c:v>79556</c:v>
                </c:pt>
                <c:pt idx="628">
                  <c:v>79556</c:v>
                </c:pt>
                <c:pt idx="629">
                  <c:v>79556</c:v>
                </c:pt>
                <c:pt idx="630">
                  <c:v>79556</c:v>
                </c:pt>
                <c:pt idx="631">
                  <c:v>79556</c:v>
                </c:pt>
                <c:pt idx="632">
                  <c:v>79556</c:v>
                </c:pt>
                <c:pt idx="633">
                  <c:v>79556</c:v>
                </c:pt>
                <c:pt idx="634">
                  <c:v>79556</c:v>
                </c:pt>
                <c:pt idx="635">
                  <c:v>79556</c:v>
                </c:pt>
                <c:pt idx="636">
                  <c:v>79556</c:v>
                </c:pt>
                <c:pt idx="637">
                  <c:v>79556</c:v>
                </c:pt>
                <c:pt idx="638">
                  <c:v>79556</c:v>
                </c:pt>
                <c:pt idx="639">
                  <c:v>79556</c:v>
                </c:pt>
                <c:pt idx="640">
                  <c:v>79556</c:v>
                </c:pt>
                <c:pt idx="641">
                  <c:v>79556</c:v>
                </c:pt>
                <c:pt idx="642">
                  <c:v>79556</c:v>
                </c:pt>
                <c:pt idx="643">
                  <c:v>79556</c:v>
                </c:pt>
                <c:pt idx="644">
                  <c:v>79556</c:v>
                </c:pt>
                <c:pt idx="645">
                  <c:v>79556</c:v>
                </c:pt>
                <c:pt idx="646">
                  <c:v>79556</c:v>
                </c:pt>
                <c:pt idx="647">
                  <c:v>79556</c:v>
                </c:pt>
                <c:pt idx="648">
                  <c:v>79556</c:v>
                </c:pt>
                <c:pt idx="649">
                  <c:v>79556</c:v>
                </c:pt>
                <c:pt idx="650">
                  <c:v>79556</c:v>
                </c:pt>
                <c:pt idx="651">
                  <c:v>79556</c:v>
                </c:pt>
                <c:pt idx="652">
                  <c:v>79556</c:v>
                </c:pt>
                <c:pt idx="653">
                  <c:v>79556</c:v>
                </c:pt>
                <c:pt idx="654">
                  <c:v>79556</c:v>
                </c:pt>
                <c:pt idx="655">
                  <c:v>79556</c:v>
                </c:pt>
                <c:pt idx="656">
                  <c:v>79556</c:v>
                </c:pt>
                <c:pt idx="657">
                  <c:v>79556</c:v>
                </c:pt>
                <c:pt idx="658">
                  <c:v>79556</c:v>
                </c:pt>
                <c:pt idx="659">
                  <c:v>79556</c:v>
                </c:pt>
                <c:pt idx="660">
                  <c:v>79556</c:v>
                </c:pt>
                <c:pt idx="661">
                  <c:v>79556</c:v>
                </c:pt>
                <c:pt idx="662">
                  <c:v>79556</c:v>
                </c:pt>
                <c:pt idx="663">
                  <c:v>79556</c:v>
                </c:pt>
                <c:pt idx="664">
                  <c:v>79556</c:v>
                </c:pt>
                <c:pt idx="665">
                  <c:v>79556</c:v>
                </c:pt>
                <c:pt idx="666">
                  <c:v>79556</c:v>
                </c:pt>
                <c:pt idx="667">
                  <c:v>79556</c:v>
                </c:pt>
                <c:pt idx="668">
                  <c:v>79556</c:v>
                </c:pt>
                <c:pt idx="669">
                  <c:v>79556</c:v>
                </c:pt>
                <c:pt idx="670">
                  <c:v>79556</c:v>
                </c:pt>
                <c:pt idx="671">
                  <c:v>79556</c:v>
                </c:pt>
                <c:pt idx="672">
                  <c:v>79556</c:v>
                </c:pt>
                <c:pt idx="673">
                  <c:v>79556</c:v>
                </c:pt>
                <c:pt idx="674">
                  <c:v>79556</c:v>
                </c:pt>
                <c:pt idx="675">
                  <c:v>79556</c:v>
                </c:pt>
                <c:pt idx="676">
                  <c:v>79556</c:v>
                </c:pt>
                <c:pt idx="677">
                  <c:v>79556</c:v>
                </c:pt>
                <c:pt idx="678">
                  <c:v>79556</c:v>
                </c:pt>
                <c:pt idx="679">
                  <c:v>79556</c:v>
                </c:pt>
                <c:pt idx="680">
                  <c:v>79556</c:v>
                </c:pt>
                <c:pt idx="681">
                  <c:v>79556</c:v>
                </c:pt>
                <c:pt idx="682">
                  <c:v>79556</c:v>
                </c:pt>
                <c:pt idx="683">
                  <c:v>79556</c:v>
                </c:pt>
                <c:pt idx="684">
                  <c:v>79556</c:v>
                </c:pt>
                <c:pt idx="685">
                  <c:v>79556</c:v>
                </c:pt>
                <c:pt idx="686">
                  <c:v>79556</c:v>
                </c:pt>
                <c:pt idx="687">
                  <c:v>79556</c:v>
                </c:pt>
                <c:pt idx="688">
                  <c:v>79556</c:v>
                </c:pt>
                <c:pt idx="689">
                  <c:v>79556</c:v>
                </c:pt>
                <c:pt idx="690">
                  <c:v>79556</c:v>
                </c:pt>
                <c:pt idx="691">
                  <c:v>79556</c:v>
                </c:pt>
                <c:pt idx="692">
                  <c:v>79556</c:v>
                </c:pt>
                <c:pt idx="693">
                  <c:v>79556</c:v>
                </c:pt>
                <c:pt idx="694">
                  <c:v>79556</c:v>
                </c:pt>
                <c:pt idx="695">
                  <c:v>79556</c:v>
                </c:pt>
                <c:pt idx="696">
                  <c:v>79556</c:v>
                </c:pt>
                <c:pt idx="697">
                  <c:v>79556</c:v>
                </c:pt>
                <c:pt idx="698">
                  <c:v>79556</c:v>
                </c:pt>
                <c:pt idx="699">
                  <c:v>79556</c:v>
                </c:pt>
                <c:pt idx="700">
                  <c:v>79556</c:v>
                </c:pt>
                <c:pt idx="701">
                  <c:v>79556</c:v>
                </c:pt>
                <c:pt idx="702">
                  <c:v>79556</c:v>
                </c:pt>
                <c:pt idx="703">
                  <c:v>79556</c:v>
                </c:pt>
                <c:pt idx="704">
                  <c:v>79556</c:v>
                </c:pt>
                <c:pt idx="705">
                  <c:v>79556</c:v>
                </c:pt>
                <c:pt idx="706">
                  <c:v>79556</c:v>
                </c:pt>
                <c:pt idx="707">
                  <c:v>79556</c:v>
                </c:pt>
                <c:pt idx="708">
                  <c:v>79556</c:v>
                </c:pt>
                <c:pt idx="709">
                  <c:v>79556</c:v>
                </c:pt>
                <c:pt idx="710">
                  <c:v>79556</c:v>
                </c:pt>
                <c:pt idx="711">
                  <c:v>79556</c:v>
                </c:pt>
                <c:pt idx="712">
                  <c:v>79556</c:v>
                </c:pt>
                <c:pt idx="713">
                  <c:v>79556</c:v>
                </c:pt>
                <c:pt idx="714">
                  <c:v>79556</c:v>
                </c:pt>
                <c:pt idx="715">
                  <c:v>79556</c:v>
                </c:pt>
                <c:pt idx="716">
                  <c:v>79556</c:v>
                </c:pt>
                <c:pt idx="717">
                  <c:v>79556</c:v>
                </c:pt>
                <c:pt idx="718">
                  <c:v>79556</c:v>
                </c:pt>
                <c:pt idx="719">
                  <c:v>79556</c:v>
                </c:pt>
                <c:pt idx="720">
                  <c:v>79556</c:v>
                </c:pt>
                <c:pt idx="721">
                  <c:v>79556</c:v>
                </c:pt>
                <c:pt idx="722">
                  <c:v>79556</c:v>
                </c:pt>
                <c:pt idx="723">
                  <c:v>79556</c:v>
                </c:pt>
                <c:pt idx="724">
                  <c:v>79556</c:v>
                </c:pt>
                <c:pt idx="725">
                  <c:v>79556</c:v>
                </c:pt>
                <c:pt idx="726">
                  <c:v>79556</c:v>
                </c:pt>
                <c:pt idx="727">
                  <c:v>79556</c:v>
                </c:pt>
                <c:pt idx="728">
                  <c:v>79556</c:v>
                </c:pt>
                <c:pt idx="729">
                  <c:v>79556</c:v>
                </c:pt>
                <c:pt idx="730">
                  <c:v>79556</c:v>
                </c:pt>
                <c:pt idx="731">
                  <c:v>79556</c:v>
                </c:pt>
                <c:pt idx="732">
                  <c:v>79556</c:v>
                </c:pt>
                <c:pt idx="733">
                  <c:v>79556</c:v>
                </c:pt>
                <c:pt idx="734">
                  <c:v>79556</c:v>
                </c:pt>
                <c:pt idx="735">
                  <c:v>79556</c:v>
                </c:pt>
                <c:pt idx="736">
                  <c:v>79556</c:v>
                </c:pt>
                <c:pt idx="737">
                  <c:v>79556</c:v>
                </c:pt>
                <c:pt idx="738">
                  <c:v>79556</c:v>
                </c:pt>
                <c:pt idx="739">
                  <c:v>79556</c:v>
                </c:pt>
                <c:pt idx="740">
                  <c:v>79556</c:v>
                </c:pt>
                <c:pt idx="741">
                  <c:v>79556</c:v>
                </c:pt>
                <c:pt idx="742">
                  <c:v>79556</c:v>
                </c:pt>
                <c:pt idx="743">
                  <c:v>79556</c:v>
                </c:pt>
                <c:pt idx="744">
                  <c:v>79556</c:v>
                </c:pt>
                <c:pt idx="745">
                  <c:v>79556</c:v>
                </c:pt>
                <c:pt idx="746">
                  <c:v>79556</c:v>
                </c:pt>
                <c:pt idx="747">
                  <c:v>79556</c:v>
                </c:pt>
                <c:pt idx="748">
                  <c:v>79556</c:v>
                </c:pt>
                <c:pt idx="749">
                  <c:v>79556</c:v>
                </c:pt>
                <c:pt idx="750">
                  <c:v>79556</c:v>
                </c:pt>
                <c:pt idx="751">
                  <c:v>79556</c:v>
                </c:pt>
                <c:pt idx="752">
                  <c:v>79556</c:v>
                </c:pt>
                <c:pt idx="753">
                  <c:v>79556</c:v>
                </c:pt>
                <c:pt idx="754">
                  <c:v>79556</c:v>
                </c:pt>
                <c:pt idx="755">
                  <c:v>79556</c:v>
                </c:pt>
                <c:pt idx="756">
                  <c:v>79556</c:v>
                </c:pt>
                <c:pt idx="757">
                  <c:v>79556</c:v>
                </c:pt>
                <c:pt idx="758">
                  <c:v>79556</c:v>
                </c:pt>
                <c:pt idx="759">
                  <c:v>79556</c:v>
                </c:pt>
                <c:pt idx="760">
                  <c:v>79556</c:v>
                </c:pt>
                <c:pt idx="761">
                  <c:v>79556</c:v>
                </c:pt>
                <c:pt idx="762">
                  <c:v>79556</c:v>
                </c:pt>
                <c:pt idx="763">
                  <c:v>79556</c:v>
                </c:pt>
                <c:pt idx="764">
                  <c:v>79556</c:v>
                </c:pt>
                <c:pt idx="765">
                  <c:v>79556</c:v>
                </c:pt>
                <c:pt idx="766">
                  <c:v>79556</c:v>
                </c:pt>
                <c:pt idx="767">
                  <c:v>79556</c:v>
                </c:pt>
                <c:pt idx="768">
                  <c:v>79556</c:v>
                </c:pt>
                <c:pt idx="769">
                  <c:v>79556</c:v>
                </c:pt>
                <c:pt idx="770">
                  <c:v>79556</c:v>
                </c:pt>
                <c:pt idx="771">
                  <c:v>79556</c:v>
                </c:pt>
                <c:pt idx="772">
                  <c:v>79556</c:v>
                </c:pt>
                <c:pt idx="773">
                  <c:v>79556</c:v>
                </c:pt>
                <c:pt idx="774">
                  <c:v>79556</c:v>
                </c:pt>
                <c:pt idx="775">
                  <c:v>79556</c:v>
                </c:pt>
                <c:pt idx="776">
                  <c:v>79556</c:v>
                </c:pt>
                <c:pt idx="777">
                  <c:v>79556</c:v>
                </c:pt>
                <c:pt idx="778">
                  <c:v>79556</c:v>
                </c:pt>
                <c:pt idx="779">
                  <c:v>79556</c:v>
                </c:pt>
                <c:pt idx="780">
                  <c:v>79556</c:v>
                </c:pt>
                <c:pt idx="781">
                  <c:v>79556</c:v>
                </c:pt>
                <c:pt idx="782">
                  <c:v>79556</c:v>
                </c:pt>
                <c:pt idx="783">
                  <c:v>79556</c:v>
                </c:pt>
                <c:pt idx="784">
                  <c:v>79556</c:v>
                </c:pt>
                <c:pt idx="785">
                  <c:v>79556</c:v>
                </c:pt>
                <c:pt idx="786">
                  <c:v>79556</c:v>
                </c:pt>
                <c:pt idx="787">
                  <c:v>79556</c:v>
                </c:pt>
                <c:pt idx="788">
                  <c:v>79556</c:v>
                </c:pt>
                <c:pt idx="789">
                  <c:v>79556</c:v>
                </c:pt>
                <c:pt idx="790">
                  <c:v>79556</c:v>
                </c:pt>
                <c:pt idx="791">
                  <c:v>79556</c:v>
                </c:pt>
                <c:pt idx="792">
                  <c:v>79556</c:v>
                </c:pt>
                <c:pt idx="793">
                  <c:v>79556</c:v>
                </c:pt>
                <c:pt idx="794">
                  <c:v>79556</c:v>
                </c:pt>
                <c:pt idx="795">
                  <c:v>79556</c:v>
                </c:pt>
                <c:pt idx="796">
                  <c:v>79556</c:v>
                </c:pt>
                <c:pt idx="797">
                  <c:v>79556</c:v>
                </c:pt>
                <c:pt idx="798">
                  <c:v>79556</c:v>
                </c:pt>
                <c:pt idx="799">
                  <c:v>79556</c:v>
                </c:pt>
                <c:pt idx="800">
                  <c:v>79556</c:v>
                </c:pt>
                <c:pt idx="801">
                  <c:v>79556</c:v>
                </c:pt>
                <c:pt idx="802">
                  <c:v>79556</c:v>
                </c:pt>
                <c:pt idx="803">
                  <c:v>79556</c:v>
                </c:pt>
                <c:pt idx="804">
                  <c:v>79556</c:v>
                </c:pt>
                <c:pt idx="805">
                  <c:v>79556</c:v>
                </c:pt>
                <c:pt idx="806">
                  <c:v>79556</c:v>
                </c:pt>
                <c:pt idx="807">
                  <c:v>79556</c:v>
                </c:pt>
                <c:pt idx="808">
                  <c:v>79556</c:v>
                </c:pt>
                <c:pt idx="809">
                  <c:v>79556</c:v>
                </c:pt>
                <c:pt idx="810">
                  <c:v>79556</c:v>
                </c:pt>
                <c:pt idx="811">
                  <c:v>79556</c:v>
                </c:pt>
                <c:pt idx="812">
                  <c:v>79556</c:v>
                </c:pt>
                <c:pt idx="813">
                  <c:v>79556</c:v>
                </c:pt>
                <c:pt idx="814">
                  <c:v>79556</c:v>
                </c:pt>
                <c:pt idx="815">
                  <c:v>79556</c:v>
                </c:pt>
                <c:pt idx="816">
                  <c:v>79556</c:v>
                </c:pt>
                <c:pt idx="817">
                  <c:v>79556</c:v>
                </c:pt>
                <c:pt idx="818">
                  <c:v>79556</c:v>
                </c:pt>
                <c:pt idx="819">
                  <c:v>79556</c:v>
                </c:pt>
                <c:pt idx="820">
                  <c:v>79556</c:v>
                </c:pt>
                <c:pt idx="821">
                  <c:v>79556</c:v>
                </c:pt>
                <c:pt idx="822">
                  <c:v>79556</c:v>
                </c:pt>
                <c:pt idx="823">
                  <c:v>79556</c:v>
                </c:pt>
                <c:pt idx="824">
                  <c:v>79556</c:v>
                </c:pt>
              </c:numCache>
            </c:numRef>
          </c:val>
          <c:smooth val="0"/>
          <c:extLst>
            <c:ext xmlns:c16="http://schemas.microsoft.com/office/drawing/2014/chart" uri="{C3380CC4-5D6E-409C-BE32-E72D297353CC}">
              <c16:uniqueId val="{00000001-4E63-432E-809E-B5B59571DE37}"/>
            </c:ext>
          </c:extLst>
        </c:ser>
        <c:dLbls>
          <c:showLegendKey val="0"/>
          <c:showVal val="0"/>
          <c:showCatName val="0"/>
          <c:showSerName val="0"/>
          <c:showPercent val="0"/>
          <c:showBubbleSize val="0"/>
        </c:dLbls>
        <c:smooth val="0"/>
        <c:axId val="527824072"/>
        <c:axId val="527831288"/>
      </c:lineChart>
      <c:dateAx>
        <c:axId val="527824072"/>
        <c:scaling>
          <c:orientation val="minMax"/>
        </c:scaling>
        <c:delete val="0"/>
        <c:axPos val="b"/>
        <c:majorGridlines>
          <c:spPr>
            <a:ln w="9525" cap="flat" cmpd="sng" algn="ctr">
              <a:solidFill>
                <a:schemeClr val="bg1">
                  <a:lumMod val="85000"/>
                  <a:alpha val="50000"/>
                </a:schemeClr>
              </a:solidFill>
              <a:round/>
            </a:ln>
            <a:effectLst/>
          </c:spPr>
        </c:majorGridlines>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7831288"/>
        <c:crosses val="autoZero"/>
        <c:auto val="0"/>
        <c:lblOffset val="100"/>
        <c:baseTimeUnit val="days"/>
        <c:majorUnit val="3"/>
        <c:majorTimeUnit val="months"/>
      </c:dateAx>
      <c:valAx>
        <c:axId val="527831288"/>
        <c:scaling>
          <c:orientation val="minMax"/>
          <c:max val="8000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0" i="0" baseline="0" dirty="0">
                    <a:effectLst/>
                  </a:rPr>
                  <a:t>Total Reservoir Storage (Acre-Feet)</a:t>
                </a:r>
                <a:endParaRPr lang="en-US" sz="1400" dirty="0">
                  <a:effectLs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7824072"/>
        <c:crosses val="autoZero"/>
        <c:crossBetween val="between"/>
      </c:valAx>
      <c:spPr>
        <a:noFill/>
        <a:ln w="12700">
          <a:solidFill>
            <a:sysClr val="window" lastClr="FFFFFF">
              <a:lumMod val="65000"/>
            </a:sysClr>
          </a:solid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404609580052487E-2"/>
          <c:y val="3.2333887077535088E-2"/>
          <c:w val="0.90013705708661418"/>
          <c:h val="0.89013948113454033"/>
        </c:manualLayout>
      </c:layout>
      <c:barChart>
        <c:barDir val="col"/>
        <c:grouping val="clustered"/>
        <c:varyColors val="0"/>
        <c:ser>
          <c:idx val="0"/>
          <c:order val="0"/>
          <c:spPr>
            <a:solidFill>
              <a:schemeClr val="accent1"/>
            </a:solidFill>
            <a:ln>
              <a:noFill/>
            </a:ln>
            <a:effectLst/>
          </c:spPr>
          <c:invertIfNegative val="0"/>
          <c:cat>
            <c:strRef>
              <c:f>Sheet1!$B$3:$B$20</c:f>
              <c:strCache>
                <c:ptCount val="18"/>
                <c:pt idx="0">
                  <c:v>Jul-20</c:v>
                </c:pt>
                <c:pt idx="1">
                  <c:v>Aug-20</c:v>
                </c:pt>
                <c:pt idx="2">
                  <c:v>Sep-20</c:v>
                </c:pt>
                <c:pt idx="3">
                  <c:v>Oct-20</c:v>
                </c:pt>
                <c:pt idx="4">
                  <c:v>Nov-20</c:v>
                </c:pt>
                <c:pt idx="5">
                  <c:v>Dec-20</c:v>
                </c:pt>
                <c:pt idx="6">
                  <c:v>Jan-21</c:v>
                </c:pt>
                <c:pt idx="7">
                  <c:v>Feb-21</c:v>
                </c:pt>
                <c:pt idx="8">
                  <c:v>Mar-21</c:v>
                </c:pt>
                <c:pt idx="9">
                  <c:v>Apr-21</c:v>
                </c:pt>
                <c:pt idx="10">
                  <c:v>May-21</c:v>
                </c:pt>
                <c:pt idx="11">
                  <c:v>Jun-21</c:v>
                </c:pt>
                <c:pt idx="12">
                  <c:v>Jul-21</c:v>
                </c:pt>
                <c:pt idx="13">
                  <c:v>Aug-21</c:v>
                </c:pt>
                <c:pt idx="14">
                  <c:v>Sep-21</c:v>
                </c:pt>
                <c:pt idx="15">
                  <c:v>Oct-21</c:v>
                </c:pt>
                <c:pt idx="16">
                  <c:v>Nov-21</c:v>
                </c:pt>
                <c:pt idx="17">
                  <c:v>Dec-21</c:v>
                </c:pt>
              </c:strCache>
            </c:strRef>
          </c:cat>
          <c:val>
            <c:numRef>
              <c:f>Sheet1!$C$3:$C$20</c:f>
              <c:numCache>
                <c:formatCode>General</c:formatCode>
                <c:ptCount val="18"/>
                <c:pt idx="0">
                  <c:v>155</c:v>
                </c:pt>
                <c:pt idx="1">
                  <c:v>218</c:v>
                </c:pt>
                <c:pt idx="2">
                  <c:v>209</c:v>
                </c:pt>
                <c:pt idx="3">
                  <c:v>177</c:v>
                </c:pt>
                <c:pt idx="4">
                  <c:v>147</c:v>
                </c:pt>
                <c:pt idx="5">
                  <c:v>172</c:v>
                </c:pt>
                <c:pt idx="6">
                  <c:v>121</c:v>
                </c:pt>
                <c:pt idx="7">
                  <c:v>128</c:v>
                </c:pt>
                <c:pt idx="8">
                  <c:v>373</c:v>
                </c:pt>
                <c:pt idx="9">
                  <c:v>907</c:v>
                </c:pt>
                <c:pt idx="10">
                  <c:v>1220</c:v>
                </c:pt>
                <c:pt idx="11">
                  <c:v>1911</c:v>
                </c:pt>
                <c:pt idx="12">
                  <c:v>1186</c:v>
                </c:pt>
                <c:pt idx="13">
                  <c:v>1428</c:v>
                </c:pt>
                <c:pt idx="14">
                  <c:v>984</c:v>
                </c:pt>
                <c:pt idx="15">
                  <c:v>1013</c:v>
                </c:pt>
                <c:pt idx="16">
                  <c:v>721</c:v>
                </c:pt>
                <c:pt idx="17">
                  <c:v>573</c:v>
                </c:pt>
              </c:numCache>
            </c:numRef>
          </c:val>
          <c:extLst>
            <c:ext xmlns:c16="http://schemas.microsoft.com/office/drawing/2014/chart" uri="{C3380CC4-5D6E-409C-BE32-E72D297353CC}">
              <c16:uniqueId val="{00000000-5591-4446-BEAE-63AAA2879D9E}"/>
            </c:ext>
          </c:extLst>
        </c:ser>
        <c:dLbls>
          <c:showLegendKey val="0"/>
          <c:showVal val="0"/>
          <c:showCatName val="0"/>
          <c:showSerName val="0"/>
          <c:showPercent val="0"/>
          <c:showBubbleSize val="0"/>
        </c:dLbls>
        <c:gapWidth val="219"/>
        <c:overlap val="-27"/>
        <c:axId val="402892856"/>
        <c:axId val="402894824"/>
      </c:barChart>
      <c:catAx>
        <c:axId val="402892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2894824"/>
        <c:crosses val="autoZero"/>
        <c:auto val="1"/>
        <c:lblAlgn val="ctr"/>
        <c:lblOffset val="100"/>
        <c:noMultiLvlLbl val="0"/>
      </c:catAx>
      <c:valAx>
        <c:axId val="402894824"/>
        <c:scaling>
          <c:orientation val="minMax"/>
          <c:max val="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Number of phone calls &amp; emails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02892856"/>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Installation Type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'Install Type'!$B$2:$H$2</c:f>
              <c:strCache>
                <c:ptCount val="7"/>
                <c:pt idx="0">
                  <c:v>Sheet Mulch</c:v>
                </c:pt>
                <c:pt idx="1">
                  <c:v>Gravel</c:v>
                </c:pt>
                <c:pt idx="2">
                  <c:v>Flag Stone</c:v>
                </c:pt>
                <c:pt idx="3">
                  <c:v>Pavers</c:v>
                </c:pt>
                <c:pt idx="4">
                  <c:v>DG</c:v>
                </c:pt>
                <c:pt idx="5">
                  <c:v>Sand</c:v>
                </c:pt>
                <c:pt idx="6">
                  <c:v>Plants</c:v>
                </c:pt>
              </c:strCache>
            </c:strRef>
          </c:cat>
          <c:val>
            <c:numRef>
              <c:f>'Install Type'!$B$3:$H$3</c:f>
              <c:numCache>
                <c:formatCode>General</c:formatCode>
                <c:ptCount val="7"/>
                <c:pt idx="0">
                  <c:v>239</c:v>
                </c:pt>
                <c:pt idx="1">
                  <c:v>42</c:v>
                </c:pt>
                <c:pt idx="2">
                  <c:v>14</c:v>
                </c:pt>
                <c:pt idx="3">
                  <c:v>17</c:v>
                </c:pt>
                <c:pt idx="4">
                  <c:v>35</c:v>
                </c:pt>
                <c:pt idx="5">
                  <c:v>2</c:v>
                </c:pt>
                <c:pt idx="6">
                  <c:v>43</c:v>
                </c:pt>
              </c:numCache>
            </c:numRef>
          </c:val>
          <c:extLst>
            <c:ext xmlns:c16="http://schemas.microsoft.com/office/drawing/2014/chart" uri="{C3380CC4-5D6E-409C-BE32-E72D297353CC}">
              <c16:uniqueId val="{00000000-F2A7-482A-941B-0DE33BA38484}"/>
            </c:ext>
          </c:extLst>
        </c:ser>
        <c:dLbls>
          <c:showLegendKey val="0"/>
          <c:showVal val="0"/>
          <c:showCatName val="0"/>
          <c:showSerName val="0"/>
          <c:showPercent val="0"/>
          <c:showBubbleSize val="0"/>
        </c:dLbls>
        <c:gapWidth val="219"/>
        <c:overlap val="-27"/>
        <c:axId val="489517608"/>
        <c:axId val="489523184"/>
      </c:barChart>
      <c:catAx>
        <c:axId val="489517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9523184"/>
        <c:crosses val="autoZero"/>
        <c:auto val="1"/>
        <c:lblAlgn val="ctr"/>
        <c:lblOffset val="100"/>
        <c:noMultiLvlLbl val="0"/>
      </c:catAx>
      <c:valAx>
        <c:axId val="489523184"/>
        <c:scaling>
          <c:orientation val="minMax"/>
          <c:max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Number of Projects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951760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0.8979</cdr:x>
      <cdr:y>0.2358</cdr:y>
    </cdr:from>
    <cdr:to>
      <cdr:x>0.98915</cdr:x>
      <cdr:y>0.30384</cdr:y>
    </cdr:to>
    <cdr:sp macro="" textlink="">
      <cdr:nvSpPr>
        <cdr:cNvPr id="2" name="TextBox 1"/>
        <cdr:cNvSpPr txBox="1"/>
      </cdr:nvSpPr>
      <cdr:spPr>
        <a:xfrm xmlns:a="http://schemas.openxmlformats.org/drawingml/2006/main">
          <a:off x="9666834" y="1428986"/>
          <a:ext cx="982404" cy="412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Average</a:t>
          </a:r>
        </a:p>
      </cdr:txBody>
    </cdr:sp>
  </cdr:relSizeAnchor>
  <cdr:relSizeAnchor xmlns:cdr="http://schemas.openxmlformats.org/drawingml/2006/chartDrawing">
    <cdr:from>
      <cdr:x>0.89758</cdr:x>
      <cdr:y>0.56311</cdr:y>
    </cdr:from>
    <cdr:to>
      <cdr:x>0.99814</cdr:x>
      <cdr:y>0.62663</cdr:y>
    </cdr:to>
    <cdr:sp macro="" textlink="">
      <cdr:nvSpPr>
        <cdr:cNvPr id="3" name="TextBox 1"/>
        <cdr:cNvSpPr txBox="1"/>
      </cdr:nvSpPr>
      <cdr:spPr>
        <a:xfrm xmlns:a="http://schemas.openxmlformats.org/drawingml/2006/main">
          <a:off x="7781439" y="3536331"/>
          <a:ext cx="871779" cy="3989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t>2021</a:t>
          </a:r>
        </a:p>
      </cdr:txBody>
    </cdr:sp>
  </cdr:relSizeAnchor>
  <cdr:relSizeAnchor xmlns:cdr="http://schemas.openxmlformats.org/drawingml/2006/chartDrawing">
    <cdr:from>
      <cdr:x>0.82309</cdr:x>
      <cdr:y>0.94042</cdr:y>
    </cdr:from>
    <cdr:to>
      <cdr:x>1</cdr:x>
      <cdr:y>1</cdr:y>
    </cdr:to>
    <cdr:sp macro="" textlink="">
      <cdr:nvSpPr>
        <cdr:cNvPr id="4" name="TextBox 7"/>
        <cdr:cNvSpPr txBox="1"/>
      </cdr:nvSpPr>
      <cdr:spPr>
        <a:xfrm xmlns:a="http://schemas.openxmlformats.org/drawingml/2006/main">
          <a:off x="7135678" y="5905901"/>
          <a:ext cx="1533686" cy="37414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solidFill>
                <a:schemeClr val="accent1"/>
              </a:solidFill>
            </a:rPr>
            <a:t>October 2021</a:t>
          </a:r>
        </a:p>
      </cdr:txBody>
    </cdr:sp>
  </cdr:relSizeAnchor>
  <cdr:relSizeAnchor xmlns:cdr="http://schemas.openxmlformats.org/drawingml/2006/chartDrawing">
    <cdr:from>
      <cdr:x>0.87352</cdr:x>
      <cdr:y>0.56987</cdr:y>
    </cdr:from>
    <cdr:to>
      <cdr:x>0.89193</cdr:x>
      <cdr:y>0.61011</cdr:y>
    </cdr:to>
    <cdr:sp macro="" textlink="">
      <cdr:nvSpPr>
        <cdr:cNvPr id="5" name="Rectangle 4">
          <a:extLst xmlns:a="http://schemas.openxmlformats.org/drawingml/2006/main">
            <a:ext uri="{FF2B5EF4-FFF2-40B4-BE49-F238E27FC236}">
              <a16:creationId xmlns:a16="http://schemas.microsoft.com/office/drawing/2014/main" id="{F6FCC290-6E3B-0443-BCF2-8BB43C6D34FF}"/>
            </a:ext>
          </a:extLst>
        </cdr:cNvPr>
        <cdr:cNvSpPr/>
      </cdr:nvSpPr>
      <cdr:spPr>
        <a:xfrm xmlns:a="http://schemas.openxmlformats.org/drawingml/2006/main">
          <a:off x="9404405" y="3453517"/>
          <a:ext cx="198120" cy="243840"/>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0.33297</cdr:x>
      <cdr:y>0.52194</cdr:y>
    </cdr:from>
    <cdr:to>
      <cdr:x>0.65385</cdr:x>
      <cdr:y>0.59607</cdr:y>
    </cdr:to>
    <cdr:sp macro="" textlink="">
      <cdr:nvSpPr>
        <cdr:cNvPr id="5" name="TextBox 4"/>
        <cdr:cNvSpPr txBox="1"/>
      </cdr:nvSpPr>
      <cdr:spPr>
        <a:xfrm xmlns:a="http://schemas.openxmlformats.org/drawingml/2006/main">
          <a:off x="2886075" y="3286125"/>
          <a:ext cx="2781300" cy="466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0.80766</cdr:x>
      <cdr:y>0.90372</cdr:y>
    </cdr:from>
    <cdr:to>
      <cdr:x>0.88319</cdr:x>
      <cdr:y>0.94178</cdr:y>
    </cdr:to>
    <cdr:sp macro="" textlink="">
      <cdr:nvSpPr>
        <cdr:cNvPr id="14" name="TextBox 13"/>
        <cdr:cNvSpPr txBox="1"/>
      </cdr:nvSpPr>
      <cdr:spPr>
        <a:xfrm xmlns:a="http://schemas.openxmlformats.org/drawingml/2006/main">
          <a:off x="8059099" y="5668015"/>
          <a:ext cx="753665" cy="2387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2022</a:t>
          </a:r>
        </a:p>
      </cdr:txBody>
    </cdr:sp>
  </cdr:relSizeAnchor>
  <cdr:relSizeAnchor xmlns:cdr="http://schemas.openxmlformats.org/drawingml/2006/chartDrawing">
    <cdr:from>
      <cdr:x>0.22995</cdr:x>
      <cdr:y>0.90322</cdr:y>
    </cdr:from>
    <cdr:to>
      <cdr:x>0.36092</cdr:x>
      <cdr:y>0.94259</cdr:y>
    </cdr:to>
    <cdr:sp macro="" textlink="">
      <cdr:nvSpPr>
        <cdr:cNvPr id="16" name="TextBox 15"/>
        <cdr:cNvSpPr txBox="1"/>
      </cdr:nvSpPr>
      <cdr:spPr>
        <a:xfrm xmlns:a="http://schemas.openxmlformats.org/drawingml/2006/main">
          <a:off x="2294551" y="5664886"/>
          <a:ext cx="1306863" cy="2469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2021</a:t>
          </a:r>
        </a:p>
      </cdr:txBody>
    </cdr:sp>
  </cdr:relSizeAnchor>
</c:userShapes>
</file>

<file path=ppt/drawings/drawing3.xml><?xml version="1.0" encoding="utf-8"?>
<c:userShapes xmlns:c="http://schemas.openxmlformats.org/drawingml/2006/chart">
  <cdr:relSizeAnchor xmlns:cdr="http://schemas.openxmlformats.org/drawingml/2006/chartDrawing">
    <cdr:from>
      <cdr:x>0.85187</cdr:x>
      <cdr:y>0.38237</cdr:y>
    </cdr:from>
    <cdr:to>
      <cdr:x>0.93219</cdr:x>
      <cdr:y>0.48543</cdr:y>
    </cdr:to>
    <cdr:sp macro="" textlink="">
      <cdr:nvSpPr>
        <cdr:cNvPr id="2" name="TextBox 1"/>
        <cdr:cNvSpPr txBox="1"/>
      </cdr:nvSpPr>
      <cdr:spPr>
        <a:xfrm xmlns:a="http://schemas.openxmlformats.org/drawingml/2006/main">
          <a:off x="10385999" y="2103079"/>
          <a:ext cx="979258" cy="5667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rgbClr val="00B0F0"/>
              </a:solidFill>
            </a:rPr>
            <a:t>Baseline </a:t>
          </a:r>
        </a:p>
        <a:p xmlns:a="http://schemas.openxmlformats.org/drawingml/2006/main">
          <a:r>
            <a:rPr lang="en-US" sz="1400" b="1" dirty="0">
              <a:solidFill>
                <a:srgbClr val="00B0F0"/>
              </a:solidFill>
            </a:rPr>
            <a:t>Water Use</a:t>
          </a:r>
        </a:p>
      </cdr:txBody>
    </cdr:sp>
  </cdr:relSizeAnchor>
  <cdr:relSizeAnchor xmlns:cdr="http://schemas.openxmlformats.org/drawingml/2006/chartDrawing">
    <cdr:from>
      <cdr:x>0.82137</cdr:x>
      <cdr:y>0.55638</cdr:y>
    </cdr:from>
    <cdr:to>
      <cdr:x>0.98395</cdr:x>
      <cdr:y>0.67809</cdr:y>
    </cdr:to>
    <cdr:sp macro="" textlink="">
      <cdr:nvSpPr>
        <cdr:cNvPr id="3" name="TextBox 2"/>
        <cdr:cNvSpPr txBox="1"/>
      </cdr:nvSpPr>
      <cdr:spPr>
        <a:xfrm xmlns:a="http://schemas.openxmlformats.org/drawingml/2006/main">
          <a:off x="10014157" y="3060145"/>
          <a:ext cx="1982208" cy="6694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sz="1400" b="1" dirty="0">
              <a:solidFill>
                <a:srgbClr val="92D050"/>
              </a:solidFill>
            </a:rPr>
            <a:t>Targeted</a:t>
          </a:r>
          <a:r>
            <a:rPr lang="en-US" sz="1400" b="1" baseline="0" dirty="0">
              <a:solidFill>
                <a:srgbClr val="92D050"/>
              </a:solidFill>
            </a:rPr>
            <a:t> 40% Reduction</a:t>
          </a:r>
        </a:p>
        <a:p xmlns:a="http://schemas.openxmlformats.org/drawingml/2006/main">
          <a:pPr algn="l"/>
          <a:r>
            <a:rPr lang="en-US" sz="1400" b="1" baseline="0" dirty="0">
              <a:solidFill>
                <a:srgbClr val="92D050"/>
              </a:solidFill>
            </a:rPr>
            <a:t> in Water Use</a:t>
          </a:r>
          <a:endParaRPr lang="en-US" sz="1400" b="1" dirty="0">
            <a:solidFill>
              <a:srgbClr val="92D050"/>
            </a:solidFill>
          </a:endParaRPr>
        </a:p>
      </cdr:txBody>
    </cdr:sp>
  </cdr:relSizeAnchor>
  <cdr:relSizeAnchor xmlns:cdr="http://schemas.openxmlformats.org/drawingml/2006/chartDrawing">
    <cdr:from>
      <cdr:x>0.29677</cdr:x>
      <cdr:y>0.65386</cdr:y>
    </cdr:from>
    <cdr:to>
      <cdr:x>0.66143</cdr:x>
      <cdr:y>0.75988</cdr:y>
    </cdr:to>
    <cdr:sp macro="" textlink="">
      <cdr:nvSpPr>
        <cdr:cNvPr id="4" name="TextBox 3"/>
        <cdr:cNvSpPr txBox="1"/>
      </cdr:nvSpPr>
      <cdr:spPr>
        <a:xfrm xmlns:a="http://schemas.openxmlformats.org/drawingml/2006/main">
          <a:off x="3618255" y="3596261"/>
          <a:ext cx="4445935" cy="583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solidFill>
                <a:schemeClr val="accent1">
                  <a:lumMod val="50000"/>
                </a:schemeClr>
              </a:solidFill>
            </a:rPr>
            <a:t>2021 Actual Water Use</a:t>
          </a:r>
        </a:p>
      </cdr:txBody>
    </cdr:sp>
  </cdr:relSizeAnchor>
</c:userShapes>
</file>

<file path=ppt/drawings/drawing4.xml><?xml version="1.0" encoding="utf-8"?>
<c:userShapes xmlns:c="http://schemas.openxmlformats.org/drawingml/2006/chart">
  <cdr:relSizeAnchor xmlns:cdr="http://schemas.openxmlformats.org/drawingml/2006/chartDrawing">
    <cdr:from>
      <cdr:x>0.85457</cdr:x>
      <cdr:y>0.38297</cdr:y>
    </cdr:from>
    <cdr:to>
      <cdr:x>0.97186</cdr:x>
      <cdr:y>0.5026</cdr:y>
    </cdr:to>
    <cdr:sp macro="" textlink="">
      <cdr:nvSpPr>
        <cdr:cNvPr id="2" name="TextBox 1"/>
        <cdr:cNvSpPr txBox="1"/>
      </cdr:nvSpPr>
      <cdr:spPr>
        <a:xfrm xmlns:a="http://schemas.openxmlformats.org/drawingml/2006/main">
          <a:off x="10418965" y="2100560"/>
          <a:ext cx="1430000" cy="6561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rgbClr val="00B0F0"/>
              </a:solidFill>
            </a:rPr>
            <a:t>Baseline </a:t>
          </a:r>
        </a:p>
        <a:p xmlns:a="http://schemas.openxmlformats.org/drawingml/2006/main">
          <a:r>
            <a:rPr lang="en-US" sz="1400" b="1" dirty="0">
              <a:solidFill>
                <a:srgbClr val="00B0F0"/>
              </a:solidFill>
            </a:rPr>
            <a:t>Water Use</a:t>
          </a:r>
        </a:p>
      </cdr:txBody>
    </cdr:sp>
  </cdr:relSizeAnchor>
  <cdr:relSizeAnchor xmlns:cdr="http://schemas.openxmlformats.org/drawingml/2006/chartDrawing">
    <cdr:from>
      <cdr:x>0.29677</cdr:x>
      <cdr:y>0.65456</cdr:y>
    </cdr:from>
    <cdr:to>
      <cdr:x>0.66143</cdr:x>
      <cdr:y>0.76058</cdr:y>
    </cdr:to>
    <cdr:sp macro="" textlink="">
      <cdr:nvSpPr>
        <cdr:cNvPr id="4" name="TextBox 3"/>
        <cdr:cNvSpPr txBox="1"/>
      </cdr:nvSpPr>
      <cdr:spPr>
        <a:xfrm xmlns:a="http://schemas.openxmlformats.org/drawingml/2006/main">
          <a:off x="3618255" y="3590198"/>
          <a:ext cx="4445935" cy="5815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solidFill>
                <a:schemeClr val="accent1">
                  <a:lumMod val="50000"/>
                </a:schemeClr>
              </a:solidFill>
            </a:rPr>
            <a:t>2021 Actual Water Use</a:t>
          </a:r>
        </a:p>
      </cdr:txBody>
    </cdr:sp>
  </cdr:relSizeAnchor>
  <cdr:relSizeAnchor xmlns:cdr="http://schemas.openxmlformats.org/drawingml/2006/chartDrawing">
    <cdr:from>
      <cdr:x>0.81875</cdr:x>
      <cdr:y>0.63643</cdr:y>
    </cdr:from>
    <cdr:to>
      <cdr:x>0.98133</cdr:x>
      <cdr:y>0.75847</cdr:y>
    </cdr:to>
    <cdr:sp macro="" textlink="">
      <cdr:nvSpPr>
        <cdr:cNvPr id="5" name="TextBox 1"/>
        <cdr:cNvSpPr txBox="1"/>
      </cdr:nvSpPr>
      <cdr:spPr>
        <a:xfrm xmlns:a="http://schemas.openxmlformats.org/drawingml/2006/main">
          <a:off x="9982200" y="3490772"/>
          <a:ext cx="1982208" cy="6694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b="1" dirty="0">
              <a:solidFill>
                <a:srgbClr val="92D050"/>
              </a:solidFill>
            </a:rPr>
            <a:t>Targeted</a:t>
          </a:r>
          <a:r>
            <a:rPr lang="en-US" sz="1400" b="1" baseline="0" dirty="0">
              <a:solidFill>
                <a:srgbClr val="92D050"/>
              </a:solidFill>
            </a:rPr>
            <a:t> 40% Reduction</a:t>
          </a:r>
        </a:p>
        <a:p xmlns:a="http://schemas.openxmlformats.org/drawingml/2006/main">
          <a:pPr algn="l"/>
          <a:r>
            <a:rPr lang="en-US" sz="1400" b="1" baseline="0" dirty="0">
              <a:solidFill>
                <a:srgbClr val="92D050"/>
              </a:solidFill>
            </a:rPr>
            <a:t> in Water Use</a:t>
          </a:r>
          <a:endParaRPr lang="en-US" sz="1400" b="1" dirty="0">
            <a:solidFill>
              <a:srgbClr val="92D05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35" tIns="45718" rIns="91435" bIns="45718" rtlCol="0"/>
          <a:lstStyle>
            <a:lvl1pPr algn="r">
              <a:defRPr sz="1200"/>
            </a:lvl1pPr>
          </a:lstStyle>
          <a:p>
            <a:fld id="{361EC39B-4CE5-40AA-91F4-801841B74556}" type="datetimeFigureOut">
              <a:rPr lang="en-US" smtClean="0"/>
              <a:t>2/9/2022</a:t>
            </a:fld>
            <a:endParaRPr lang="en-US"/>
          </a:p>
        </p:txBody>
      </p:sp>
      <p:sp>
        <p:nvSpPr>
          <p:cNvPr id="4" name="Footer Placeholder 3"/>
          <p:cNvSpPr>
            <a:spLocks noGrp="1"/>
          </p:cNvSpPr>
          <p:nvPr>
            <p:ph type="ftr" sz="quarter" idx="2"/>
          </p:nvPr>
        </p:nvSpPr>
        <p:spPr>
          <a:xfrm>
            <a:off x="1" y="8829675"/>
            <a:ext cx="3038475" cy="466725"/>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6725"/>
          </a:xfrm>
          <a:prstGeom prst="rect">
            <a:avLst/>
          </a:prstGeom>
        </p:spPr>
        <p:txBody>
          <a:bodyPr vert="horz" lIns="91435" tIns="45718" rIns="91435" bIns="45718" rtlCol="0" anchor="b"/>
          <a:lstStyle>
            <a:lvl1pPr algn="r">
              <a:defRPr sz="1200"/>
            </a:lvl1pPr>
          </a:lstStyle>
          <a:p>
            <a:fld id="{5CEED327-56A2-488A-AE45-D633F9EFFBEE}" type="slidenum">
              <a:rPr lang="en-US" smtClean="0"/>
              <a:t>‹#›</a:t>
            </a:fld>
            <a:endParaRPr lang="en-US"/>
          </a:p>
        </p:txBody>
      </p:sp>
    </p:spTree>
    <p:extLst>
      <p:ext uri="{BB962C8B-B14F-4D97-AF65-F5344CB8AC3E}">
        <p14:creationId xmlns:p14="http://schemas.microsoft.com/office/powerpoint/2010/main" val="3566557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1" tIns="46586" rIns="93171" bIns="46586"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1" tIns="46586" rIns="93171" bIns="46586" rtlCol="0"/>
          <a:lstStyle>
            <a:lvl1pPr algn="r">
              <a:defRPr sz="1200"/>
            </a:lvl1pPr>
          </a:lstStyle>
          <a:p>
            <a:fld id="{CC043B0F-7123-4B69-AF1E-5497B37F8071}" type="datetimeFigureOut">
              <a:rPr lang="en-US" smtClean="0"/>
              <a:t>2/9/2022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1" tIns="46586" rIns="93171" bIns="46586"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1" tIns="46586" rIns="93171"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1" tIns="46586" rIns="93171"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71" tIns="46586" rIns="93171" bIns="46586" rtlCol="0" anchor="b"/>
          <a:lstStyle>
            <a:lvl1pPr algn="r">
              <a:defRPr sz="1200"/>
            </a:lvl1pPr>
          </a:lstStyle>
          <a:p>
            <a:fld id="{D81ECCD6-9534-47B9-ABA1-0185CEA4EEA6}" type="slidenum">
              <a:rPr lang="en-US" smtClean="0"/>
              <a:t>‹#›</a:t>
            </a:fld>
            <a:endParaRPr lang="en-US"/>
          </a:p>
        </p:txBody>
      </p:sp>
    </p:spTree>
    <p:extLst>
      <p:ext uri="{BB962C8B-B14F-4D97-AF65-F5344CB8AC3E}">
        <p14:creationId xmlns:p14="http://schemas.microsoft.com/office/powerpoint/2010/main" val="175394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1ECCD6-9534-47B9-ABA1-0185CEA4EEA6}" type="slidenum">
              <a:rPr lang="en-US" smtClean="0"/>
              <a:t>1</a:t>
            </a:fld>
            <a:endParaRPr lang="en-US"/>
          </a:p>
        </p:txBody>
      </p:sp>
    </p:spTree>
    <p:extLst>
      <p:ext uri="{BB962C8B-B14F-4D97-AF65-F5344CB8AC3E}">
        <p14:creationId xmlns:p14="http://schemas.microsoft.com/office/powerpoint/2010/main" val="400336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1ECCD6-9534-47B9-ABA1-0185CEA4EEA6}" type="slidenum">
              <a:rPr lang="en-US" smtClean="0"/>
              <a:t>12</a:t>
            </a:fld>
            <a:endParaRPr lang="en-US"/>
          </a:p>
        </p:txBody>
      </p:sp>
    </p:spTree>
    <p:extLst>
      <p:ext uri="{BB962C8B-B14F-4D97-AF65-F5344CB8AC3E}">
        <p14:creationId xmlns:p14="http://schemas.microsoft.com/office/powerpoint/2010/main" val="2838204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5BC31-BC2C-8E4F-9381-C0EC562CA4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90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5BC31-BC2C-8E4F-9381-C0EC562CA4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17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5BC31-BC2C-8E4F-9381-C0EC562CA4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33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5BC31-BC2C-8E4F-9381-C0EC562CA4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596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Marin Municipal Water District</a:t>
            </a:r>
          </a:p>
        </p:txBody>
      </p:sp>
      <p:sp>
        <p:nvSpPr>
          <p:cNvPr id="5" name="Footer Placeholder 4"/>
          <p:cNvSpPr>
            <a:spLocks noGrp="1"/>
          </p:cNvSpPr>
          <p:nvPr>
            <p:ph type="ftr" sz="quarter" idx="4"/>
          </p:nvPr>
        </p:nvSpPr>
        <p:spPr/>
        <p:txBody>
          <a:bodyPr/>
          <a:lstStyle/>
          <a:p>
            <a:r>
              <a:rPr lang="en-US"/>
              <a:t>September 7, 2021</a:t>
            </a:r>
          </a:p>
        </p:txBody>
      </p:sp>
      <p:sp>
        <p:nvSpPr>
          <p:cNvPr id="6" name="Slide Number Placeholder 5"/>
          <p:cNvSpPr>
            <a:spLocks noGrp="1"/>
          </p:cNvSpPr>
          <p:nvPr>
            <p:ph type="sldNum" sz="quarter" idx="5"/>
          </p:nvPr>
        </p:nvSpPr>
        <p:spPr/>
        <p:txBody>
          <a:bodyPr/>
          <a:lstStyle/>
          <a:p>
            <a:fld id="{0925BC31-BC2C-8E4F-9381-C0EC562CA44A}" type="slidenum">
              <a:rPr lang="en-US" smtClean="0"/>
              <a:t>18</a:t>
            </a:fld>
            <a:endParaRPr lang="en-US"/>
          </a:p>
        </p:txBody>
      </p:sp>
    </p:spTree>
    <p:extLst>
      <p:ext uri="{BB962C8B-B14F-4D97-AF65-F5344CB8AC3E}">
        <p14:creationId xmlns:p14="http://schemas.microsoft.com/office/powerpoint/2010/main" val="32136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1ECCD6-9534-47B9-ABA1-0185CEA4EEA6}" type="slidenum">
              <a:rPr lang="en-US" smtClean="0"/>
              <a:t>20</a:t>
            </a:fld>
            <a:endParaRPr lang="en-US"/>
          </a:p>
        </p:txBody>
      </p:sp>
    </p:spTree>
    <p:extLst>
      <p:ext uri="{BB962C8B-B14F-4D97-AF65-F5344CB8AC3E}">
        <p14:creationId xmlns:p14="http://schemas.microsoft.com/office/powerpoint/2010/main" val="416504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1ECCD6-9534-47B9-ABA1-0185CEA4EEA6}" type="slidenum">
              <a:rPr lang="en-US" smtClean="0"/>
              <a:t>21</a:t>
            </a:fld>
            <a:endParaRPr lang="en-US"/>
          </a:p>
        </p:txBody>
      </p:sp>
    </p:spTree>
    <p:extLst>
      <p:ext uri="{BB962C8B-B14F-4D97-AF65-F5344CB8AC3E}">
        <p14:creationId xmlns:p14="http://schemas.microsoft.com/office/powerpoint/2010/main" val="3225322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Voluntary 15% when we remove the emergency declaration next month.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are doing the full CEQA </a:t>
            </a:r>
            <a:r>
              <a:rPr lang="en-US" sz="1200" kern="1200" dirty="0" err="1">
                <a:solidFill>
                  <a:schemeClr val="tx1"/>
                </a:solidFill>
                <a:effectLst/>
                <a:latin typeface="+mn-lt"/>
                <a:ea typeface="+mn-ea"/>
                <a:cs typeface="+mn-cs"/>
              </a:rPr>
              <a:t>eval</a:t>
            </a:r>
            <a:r>
              <a:rPr lang="en-US" sz="1200" kern="1200" dirty="0">
                <a:solidFill>
                  <a:schemeClr val="tx1"/>
                </a:solidFill>
                <a:effectLst/>
                <a:latin typeface="+mn-lt"/>
                <a:ea typeface="+mn-ea"/>
                <a:cs typeface="+mn-cs"/>
              </a:rPr>
              <a:t> and evaluating all alternatives.  (more SW, pipe, </a:t>
            </a:r>
            <a:r>
              <a:rPr lang="en-US" sz="1200" kern="1200" dirty="0" err="1">
                <a:solidFill>
                  <a:schemeClr val="tx1"/>
                </a:solidFill>
                <a:effectLst/>
                <a:latin typeface="+mn-lt"/>
                <a:ea typeface="+mn-ea"/>
                <a:cs typeface="+mn-cs"/>
              </a:rPr>
              <a:t>desal</a:t>
            </a:r>
            <a:r>
              <a:rPr lang="en-US" sz="1200" kern="1200" dirty="0">
                <a:solidFill>
                  <a:schemeClr val="tx1"/>
                </a:solidFill>
                <a:effectLst/>
                <a:latin typeface="+mn-lt"/>
                <a:ea typeface="+mn-ea"/>
                <a:cs typeface="+mn-cs"/>
              </a:rPr>
              <a:t>, more recycled water,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81ECCD6-9534-47B9-ABA1-0185CEA4EEA6}" type="slidenum">
              <a:rPr lang="en-US" smtClean="0"/>
              <a:t>24</a:t>
            </a:fld>
            <a:endParaRPr lang="en-US"/>
          </a:p>
        </p:txBody>
      </p:sp>
    </p:spTree>
    <p:extLst>
      <p:ext uri="{BB962C8B-B14F-4D97-AF65-F5344CB8AC3E}">
        <p14:creationId xmlns:p14="http://schemas.microsoft.com/office/powerpoint/2010/main" val="1356156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925BC31-BC2C-8E4F-9381-C0EC562CA44A}" type="slidenum">
              <a:rPr lang="en-US" smtClean="0"/>
              <a:t>25</a:t>
            </a:fld>
            <a:endParaRPr lang="en-US" dirty="0"/>
          </a:p>
        </p:txBody>
      </p:sp>
    </p:spTree>
    <p:extLst>
      <p:ext uri="{BB962C8B-B14F-4D97-AF65-F5344CB8AC3E}">
        <p14:creationId xmlns:p14="http://schemas.microsoft.com/office/powerpoint/2010/main" val="1619789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5BC31-BC2C-8E4F-9381-C0EC562CA4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02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August 3 </a:t>
            </a:r>
            <a:r>
              <a:rPr lang="en-US" sz="1200" kern="1200" baseline="0" dirty="0">
                <a:solidFill>
                  <a:schemeClr val="tx1"/>
                </a:solidFill>
                <a:effectLst/>
                <a:latin typeface="+mn-lt"/>
                <a:ea typeface="+mn-ea"/>
                <a:cs typeface="+mn-cs"/>
              </a:rPr>
              <a:t>– 32,300 ac-</a:t>
            </a:r>
            <a:r>
              <a:rPr lang="en-US" sz="1200" kern="1200" baseline="0" dirty="0" err="1">
                <a:solidFill>
                  <a:schemeClr val="tx1"/>
                </a:solidFill>
                <a:effectLst/>
                <a:latin typeface="+mn-lt"/>
                <a:ea typeface="+mn-ea"/>
                <a:cs typeface="+mn-cs"/>
              </a:rPr>
              <a:t>ft</a:t>
            </a:r>
            <a:r>
              <a:rPr lang="en-US" sz="1200" kern="1200" baseline="0" dirty="0">
                <a:solidFill>
                  <a:schemeClr val="tx1"/>
                </a:solidFill>
                <a:effectLst/>
                <a:latin typeface="+mn-lt"/>
                <a:ea typeface="+mn-ea"/>
                <a:cs typeface="+mn-cs"/>
              </a:rPr>
              <a:t> (&lt; 41% of total capacity)</a:t>
            </a:r>
          </a:p>
        </p:txBody>
      </p:sp>
      <p:sp>
        <p:nvSpPr>
          <p:cNvPr id="4" name="Slide Number Placeholder 3"/>
          <p:cNvSpPr>
            <a:spLocks noGrp="1"/>
          </p:cNvSpPr>
          <p:nvPr>
            <p:ph type="sldNum" sz="quarter" idx="10"/>
          </p:nvPr>
        </p:nvSpPr>
        <p:spPr/>
        <p:txBody>
          <a:bodyPr/>
          <a:lstStyle/>
          <a:p>
            <a:fld id="{D81ECCD6-9534-47B9-ABA1-0185CEA4EEA6}" type="slidenum">
              <a:rPr lang="en-US" smtClean="0"/>
              <a:t>3</a:t>
            </a:fld>
            <a:endParaRPr lang="en-US"/>
          </a:p>
        </p:txBody>
      </p:sp>
    </p:spTree>
    <p:extLst>
      <p:ext uri="{BB962C8B-B14F-4D97-AF65-F5344CB8AC3E}">
        <p14:creationId xmlns:p14="http://schemas.microsoft.com/office/powerpoint/2010/main" val="3564888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August 3 </a:t>
            </a:r>
            <a:r>
              <a:rPr lang="en-US" sz="1200" kern="1200" baseline="0" dirty="0">
                <a:solidFill>
                  <a:schemeClr val="tx1"/>
                </a:solidFill>
                <a:effectLst/>
                <a:latin typeface="+mn-lt"/>
                <a:ea typeface="+mn-ea"/>
                <a:cs typeface="+mn-cs"/>
              </a:rPr>
              <a:t>– 32,300 ac-</a:t>
            </a:r>
            <a:r>
              <a:rPr lang="en-US" sz="1200" kern="1200" baseline="0" dirty="0" err="1">
                <a:solidFill>
                  <a:schemeClr val="tx1"/>
                </a:solidFill>
                <a:effectLst/>
                <a:latin typeface="+mn-lt"/>
                <a:ea typeface="+mn-ea"/>
                <a:cs typeface="+mn-cs"/>
              </a:rPr>
              <a:t>ft</a:t>
            </a:r>
            <a:r>
              <a:rPr lang="en-US" sz="1200" kern="1200" baseline="0" dirty="0">
                <a:solidFill>
                  <a:schemeClr val="tx1"/>
                </a:solidFill>
                <a:effectLst/>
                <a:latin typeface="+mn-lt"/>
                <a:ea typeface="+mn-ea"/>
                <a:cs typeface="+mn-cs"/>
              </a:rPr>
              <a:t> (&lt; 41% of total capacity)</a:t>
            </a:r>
          </a:p>
        </p:txBody>
      </p:sp>
      <p:sp>
        <p:nvSpPr>
          <p:cNvPr id="4" name="Slide Number Placeholder 3"/>
          <p:cNvSpPr>
            <a:spLocks noGrp="1"/>
          </p:cNvSpPr>
          <p:nvPr>
            <p:ph type="sldNum" sz="quarter" idx="10"/>
          </p:nvPr>
        </p:nvSpPr>
        <p:spPr/>
        <p:txBody>
          <a:bodyPr/>
          <a:lstStyle/>
          <a:p>
            <a:fld id="{D81ECCD6-9534-47B9-ABA1-0185CEA4EEA6}" type="slidenum">
              <a:rPr lang="en-US" smtClean="0"/>
              <a:t>4</a:t>
            </a:fld>
            <a:endParaRPr lang="en-US"/>
          </a:p>
        </p:txBody>
      </p:sp>
    </p:spTree>
    <p:extLst>
      <p:ext uri="{BB962C8B-B14F-4D97-AF65-F5344CB8AC3E}">
        <p14:creationId xmlns:p14="http://schemas.microsoft.com/office/powerpoint/2010/main" val="394890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Historical</a:t>
            </a:r>
            <a:r>
              <a:rPr lang="en-US" baseline="0" dirty="0"/>
              <a:t> rainfall runoff patterns</a:t>
            </a:r>
          </a:p>
          <a:p>
            <a:endParaRPr lang="en-US" baseline="0" dirty="0"/>
          </a:p>
          <a:p>
            <a:r>
              <a:rPr lang="en-US" baseline="0" dirty="0"/>
              <a:t>Criticality of conservation to save considerable water given uncertainty surrounding rainfall patterns</a:t>
            </a:r>
          </a:p>
          <a:p>
            <a:endParaRPr lang="en-US" baseline="0" dirty="0"/>
          </a:p>
          <a:p>
            <a:r>
              <a:rPr lang="en-US" baseline="0" dirty="0"/>
              <a:t>-noting that at historic average rainfall-runoff amounts, reservoir storage is projected to be in the vicinity of 50,000 acre-feet at the end of next spring, so it will take considerable rainfall to fill the reservoirs and move the district back into a position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Projected Reservoir Storage: Next, moving into projected reservoir storage levels over the next 18 months. Going into the summer and fall months, no rainfall is considered until early October or so. At the same time, irrigation picks up and we expect the next summer months to be a critical opportunity to decrease outdoor water use and save that water. As shown here in the dashed blue line, without conservation, we project around 25,000 ac-</a:t>
            </a:r>
            <a:r>
              <a:rPr lang="en-US" sz="1200" kern="1200" dirty="0" err="1">
                <a:solidFill>
                  <a:schemeClr val="tx1"/>
                </a:solidFill>
                <a:effectLst/>
                <a:latin typeface="+mn-lt"/>
                <a:ea typeface="+mn-ea"/>
                <a:cs typeface="+mn-cs"/>
              </a:rPr>
              <a:t>ft</a:t>
            </a:r>
            <a:r>
              <a:rPr lang="en-US" sz="1200" kern="1200" dirty="0">
                <a:solidFill>
                  <a:schemeClr val="tx1"/>
                </a:solidFill>
                <a:effectLst/>
                <a:latin typeface="+mn-lt"/>
                <a:ea typeface="+mn-ea"/>
                <a:cs typeface="+mn-cs"/>
              </a:rPr>
              <a:t> if we receive 50% of normal rainfall in the early fall winter months. With conservation, significant impact can be on storage levels be seen here on the solid blue line, up around 30,000 ac-</a:t>
            </a:r>
            <a:r>
              <a:rPr lang="en-US" sz="1200" kern="1200" dirty="0" err="1">
                <a:solidFill>
                  <a:schemeClr val="tx1"/>
                </a:solidFill>
                <a:effectLst/>
                <a:latin typeface="+mn-lt"/>
                <a:ea typeface="+mn-ea"/>
                <a:cs typeface="+mn-cs"/>
              </a:rPr>
              <a:t>ft</a:t>
            </a:r>
            <a:r>
              <a:rPr lang="en-US" sz="1200" kern="1200" dirty="0">
                <a:solidFill>
                  <a:schemeClr val="tx1"/>
                </a:solidFill>
                <a:effectLst/>
                <a:latin typeface="+mn-lt"/>
                <a:ea typeface="+mn-ea"/>
                <a:cs typeface="+mn-cs"/>
              </a:rPr>
              <a:t>, and that is really </a:t>
            </a:r>
            <a:r>
              <a:rPr lang="en-US" sz="1200" kern="1200" dirty="0" err="1">
                <a:solidFill>
                  <a:schemeClr val="tx1"/>
                </a:solidFill>
                <a:effectLst/>
                <a:latin typeface="+mn-lt"/>
                <a:ea typeface="+mn-ea"/>
                <a:cs typeface="+mn-cs"/>
              </a:rPr>
              <a:t>contigent</a:t>
            </a:r>
            <a:r>
              <a:rPr lang="en-US" sz="1200" kern="1200" dirty="0">
                <a:solidFill>
                  <a:schemeClr val="tx1"/>
                </a:solidFill>
                <a:effectLst/>
                <a:latin typeface="+mn-lt"/>
                <a:ea typeface="+mn-ea"/>
                <a:cs typeface="+mn-cs"/>
              </a:rPr>
              <a:t> on IF WE ARE ABLE TO REACH OUR TARGET. </a:t>
            </a:r>
          </a:p>
          <a:p>
            <a:r>
              <a:rPr lang="en-US" baseline="0" dirty="0"/>
              <a:t>n we’ve seen in past years with more consistent rainfall</a:t>
            </a:r>
            <a:endParaRPr lang="en-US" dirty="0"/>
          </a:p>
        </p:txBody>
      </p:sp>
      <p:sp>
        <p:nvSpPr>
          <p:cNvPr id="4" name="Slide Number Placeholder 3"/>
          <p:cNvSpPr>
            <a:spLocks noGrp="1"/>
          </p:cNvSpPr>
          <p:nvPr>
            <p:ph type="sldNum" sz="quarter" idx="10"/>
          </p:nvPr>
        </p:nvSpPr>
        <p:spPr/>
        <p:txBody>
          <a:bodyPr/>
          <a:lstStyle/>
          <a:p>
            <a:fld id="{0925BC31-BC2C-8E4F-9381-C0EC562CA44A}" type="slidenum">
              <a:rPr lang="en-US" smtClean="0"/>
              <a:t>5</a:t>
            </a:fld>
            <a:endParaRPr lang="en-US"/>
          </a:p>
        </p:txBody>
      </p:sp>
    </p:spTree>
    <p:extLst>
      <p:ext uri="{BB962C8B-B14F-4D97-AF65-F5344CB8AC3E}">
        <p14:creationId xmlns:p14="http://schemas.microsoft.com/office/powerpoint/2010/main" val="3854417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925BC31-BC2C-8E4F-9381-C0EC562CA44A}" type="slidenum">
              <a:rPr lang="en-US" smtClean="0"/>
              <a:t>6</a:t>
            </a:fld>
            <a:endParaRPr lang="en-US" dirty="0"/>
          </a:p>
        </p:txBody>
      </p:sp>
    </p:spTree>
    <p:extLst>
      <p:ext uri="{BB962C8B-B14F-4D97-AF65-F5344CB8AC3E}">
        <p14:creationId xmlns:p14="http://schemas.microsoft.com/office/powerpoint/2010/main" val="338946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1ECCD6-9534-47B9-ABA1-0185CEA4EEA6}" type="slidenum">
              <a:rPr lang="en-US" smtClean="0"/>
              <a:t>7</a:t>
            </a:fld>
            <a:endParaRPr lang="en-US"/>
          </a:p>
        </p:txBody>
      </p:sp>
    </p:spTree>
    <p:extLst>
      <p:ext uri="{BB962C8B-B14F-4D97-AF65-F5344CB8AC3E}">
        <p14:creationId xmlns:p14="http://schemas.microsoft.com/office/powerpoint/2010/main" val="2600123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Two historically dry years</a:t>
            </a:r>
          </a:p>
          <a:p>
            <a:pPr marL="171450" indent="-171450">
              <a:buFontTx/>
              <a:buChar char="-"/>
            </a:pPr>
            <a:r>
              <a:rPr lang="en-US" baseline="0" dirty="0"/>
              <a:t>Progressive actions taken by the board as reservoir levels dropped to historically low </a:t>
            </a:r>
            <a:r>
              <a:rPr lang="en-US" baseline="0" dirty="0" err="1"/>
              <a:t>levesl</a:t>
            </a:r>
            <a:endParaRPr lang="en-US" dirty="0"/>
          </a:p>
        </p:txBody>
      </p:sp>
      <p:sp>
        <p:nvSpPr>
          <p:cNvPr id="4" name="Slide Number Placeholder 3"/>
          <p:cNvSpPr>
            <a:spLocks noGrp="1"/>
          </p:cNvSpPr>
          <p:nvPr>
            <p:ph type="sldNum" sz="quarter" idx="10"/>
          </p:nvPr>
        </p:nvSpPr>
        <p:spPr/>
        <p:txBody>
          <a:bodyPr/>
          <a:lstStyle/>
          <a:p>
            <a:fld id="{D81ECCD6-9534-47B9-ABA1-0185CEA4EEA6}" type="slidenum">
              <a:rPr lang="en-US" smtClean="0"/>
              <a:t>8</a:t>
            </a:fld>
            <a:endParaRPr lang="en-US"/>
          </a:p>
        </p:txBody>
      </p:sp>
    </p:spTree>
    <p:extLst>
      <p:ext uri="{BB962C8B-B14F-4D97-AF65-F5344CB8AC3E}">
        <p14:creationId xmlns:p14="http://schemas.microsoft.com/office/powerpoint/2010/main" val="202876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5BC31-BC2C-8E4F-9381-C0EC562CA4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62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3C5E-AA57-1640-BB98-8960B7FEBD2C}"/>
              </a:ext>
            </a:extLst>
          </p:cNvPr>
          <p:cNvSpPr>
            <a:spLocks noGrp="1"/>
          </p:cNvSpPr>
          <p:nvPr>
            <p:ph type="ctrTitle"/>
          </p:nvPr>
        </p:nvSpPr>
        <p:spPr>
          <a:xfrm>
            <a:off x="1524000" y="2864224"/>
            <a:ext cx="9144000" cy="1758575"/>
          </a:xfrm>
        </p:spPr>
        <p:txBody>
          <a:bodyPr anchor="t" anchorCtr="0"/>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3B5FA21-7B66-7D4F-A4FA-3BF5FC2727B1}"/>
              </a:ext>
            </a:extLst>
          </p:cNvPr>
          <p:cNvSpPr>
            <a:spLocks noGrp="1"/>
          </p:cNvSpPr>
          <p:nvPr>
            <p:ph type="subTitle" idx="1"/>
          </p:nvPr>
        </p:nvSpPr>
        <p:spPr>
          <a:xfrm>
            <a:off x="1524000" y="4714875"/>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4224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C11400-4A07-7F46-A37E-FCBEB5CF0081}"/>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31BD421B-7967-2D43-B87D-FD73F7020120}"/>
              </a:ext>
            </a:extLst>
          </p:cNvPr>
          <p:cNvSpPr>
            <a:spLocks noGrp="1"/>
          </p:cNvSpPr>
          <p:nvPr>
            <p:ph type="title"/>
          </p:nvPr>
        </p:nvSpPr>
        <p:spPr/>
        <p:txBody>
          <a:bodyPr/>
          <a:lstStyle>
            <a:lvl1pPr>
              <a:defRPr>
                <a:solidFill>
                  <a:srgbClr val="0872B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F14598D-EC03-4749-B5C8-63C5166A2C9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6ED0B1D-2E8C-4644-9B9C-22F422F2C75F}"/>
              </a:ext>
            </a:extLst>
          </p:cNvPr>
          <p:cNvSpPr>
            <a:spLocks noGrp="1"/>
          </p:cNvSpPr>
          <p:nvPr>
            <p:ph type="sldNum" sz="quarter" idx="12"/>
          </p:nvPr>
        </p:nvSpPr>
        <p:spPr>
          <a:xfrm>
            <a:off x="8610600" y="6491666"/>
            <a:ext cx="2743200" cy="365125"/>
          </a:xfrm>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137040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F5A132-1184-EA4D-9675-799DCE6A0CDC}"/>
              </a:ext>
            </a:extLst>
          </p:cNvPr>
          <p:cNvSpPr/>
          <p:nvPr userDrawn="1"/>
        </p:nvSpPr>
        <p:spPr>
          <a:xfrm>
            <a:off x="0" y="0"/>
            <a:ext cx="12192000" cy="6858000"/>
          </a:xfrm>
          <a:prstGeom prst="rect">
            <a:avLst/>
          </a:prstGeom>
          <a:solidFill>
            <a:srgbClr val="0872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F6A4E-D8C2-EB48-8162-0E82518E9282}"/>
              </a:ext>
            </a:extLst>
          </p:cNvPr>
          <p:cNvSpPr>
            <a:spLocks noGrp="1"/>
          </p:cNvSpPr>
          <p:nvPr>
            <p:ph type="title" hasCustomPrompt="1"/>
          </p:nvPr>
        </p:nvSpPr>
        <p:spPr>
          <a:xfrm>
            <a:off x="1340224" y="1463769"/>
            <a:ext cx="8018922" cy="2852737"/>
          </a:xfrm>
        </p:spPr>
        <p:txBody>
          <a:bodyPr anchor="t" anchorCtr="0">
            <a:noAutofit/>
          </a:bodyPr>
          <a:lstStyle>
            <a:lvl1pPr>
              <a:defRPr sz="6000">
                <a:solidFill>
                  <a:schemeClr val="bg1"/>
                </a:solidFill>
              </a:defRPr>
            </a:lvl1pPr>
          </a:lstStyle>
          <a:p>
            <a:r>
              <a:rPr lang="en-US" dirty="0"/>
              <a:t>Click to edit </a:t>
            </a:r>
            <a:br>
              <a:rPr lang="en-US" dirty="0"/>
            </a:br>
            <a:r>
              <a:rPr lang="en-US" dirty="0"/>
              <a:t>Master title style</a:t>
            </a:r>
          </a:p>
        </p:txBody>
      </p:sp>
      <p:sp>
        <p:nvSpPr>
          <p:cNvPr id="6" name="Slide Number Placeholder 5">
            <a:extLst>
              <a:ext uri="{FF2B5EF4-FFF2-40B4-BE49-F238E27FC236}">
                <a16:creationId xmlns:a16="http://schemas.microsoft.com/office/drawing/2014/main" id="{25954A46-9037-F340-B56B-EB25A9BD344A}"/>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179579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65FD70-863C-AD4D-B96F-94C7AEE25086}"/>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A77C8D2F-DD88-2741-A124-32BFF6D1971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EC7CAF7-168A-2B4D-B744-957924486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7DE375-C9B9-874C-882E-166ED89661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065D015-C90F-7C49-9E15-2E9794B59FDB}"/>
              </a:ext>
            </a:extLst>
          </p:cNvPr>
          <p:cNvSpPr>
            <a:spLocks noGrp="1"/>
          </p:cNvSpPr>
          <p:nvPr>
            <p:ph type="sldNum" sz="quarter" idx="12"/>
          </p:nvPr>
        </p:nvSpPr>
        <p:spPr>
          <a:xfrm>
            <a:off x="8610600" y="6508917"/>
            <a:ext cx="2743200" cy="365125"/>
          </a:xfrm>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4249214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D7F5B7-1333-614E-A6BC-34C993729FC0}"/>
              </a:ext>
            </a:extLst>
          </p:cNvPr>
          <p:cNvPicPr>
            <a:picLocks noChangeAspect="1"/>
          </p:cNvPicPr>
          <p:nvPr userDrawn="1"/>
        </p:nvPicPr>
        <p:blipFill rotWithShape="1">
          <a:blip r:embed="rId2"/>
          <a:srcRect l="-14048" r="-22635"/>
          <a:stretch/>
        </p:blipFill>
        <p:spPr>
          <a:xfrm>
            <a:off x="-1712689" y="6491666"/>
            <a:ext cx="16664235" cy="379691"/>
          </a:xfrm>
          <a:prstGeom prst="rect">
            <a:avLst/>
          </a:prstGeom>
        </p:spPr>
      </p:pic>
      <p:sp>
        <p:nvSpPr>
          <p:cNvPr id="2" name="Title 1">
            <a:extLst>
              <a:ext uri="{FF2B5EF4-FFF2-40B4-BE49-F238E27FC236}">
                <a16:creationId xmlns:a16="http://schemas.microsoft.com/office/drawing/2014/main" id="{B54F9C60-8028-0142-B40D-A5230677A9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E74397-EA86-474B-8DAA-65C81889EF42}"/>
              </a:ext>
            </a:extLst>
          </p:cNvPr>
          <p:cNvSpPr>
            <a:spLocks noGrp="1"/>
          </p:cNvSpPr>
          <p:nvPr>
            <p:ph type="body" idx="1"/>
          </p:nvPr>
        </p:nvSpPr>
        <p:spPr>
          <a:xfrm>
            <a:off x="839788" y="1681163"/>
            <a:ext cx="5157787" cy="823912"/>
          </a:xfrm>
        </p:spPr>
        <p:txBody>
          <a:bodyPr anchor="b"/>
          <a:lstStyle>
            <a:lvl1pPr marL="0" indent="0">
              <a:buNone/>
              <a:defRPr sz="2400" b="1">
                <a:solidFill>
                  <a:srgbClr val="2464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A7DF88D-4F23-3D40-ADFD-A0152C4536A2}"/>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330E6A5-0C99-D543-9923-7524B8254F8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2464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76AEC7-7189-964D-BF09-D45FB85AB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B7961EB-02D5-0C41-A183-BE9AC50376EB}"/>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64446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3C6DEC-5F2E-C34F-BDD8-E28F9518A076}"/>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2" name="Title 1">
            <a:extLst>
              <a:ext uri="{FF2B5EF4-FFF2-40B4-BE49-F238E27FC236}">
                <a16:creationId xmlns:a16="http://schemas.microsoft.com/office/drawing/2014/main" id="{85FD6601-E6A3-2549-9101-00E7F500B94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C0844CB-FD5F-754E-9855-7B7206BFE37D}"/>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1855550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EEDB0-718D-1847-ADB1-AC8E826DAB28}"/>
              </a:ext>
            </a:extLst>
          </p:cNvPr>
          <p:cNvPicPr>
            <a:picLocks noChangeAspect="1"/>
          </p:cNvPicPr>
          <p:nvPr userDrawn="1"/>
        </p:nvPicPr>
        <p:blipFill>
          <a:blip r:embed="rId2"/>
          <a:stretch>
            <a:fillRect/>
          </a:stretch>
        </p:blipFill>
        <p:spPr>
          <a:xfrm>
            <a:off x="-625642" y="6452866"/>
            <a:ext cx="13459326" cy="424919"/>
          </a:xfrm>
          <a:prstGeom prst="rect">
            <a:avLst/>
          </a:prstGeom>
        </p:spPr>
      </p:pic>
      <p:sp>
        <p:nvSpPr>
          <p:cNvPr id="4" name="Slide Number Placeholder 3">
            <a:extLst>
              <a:ext uri="{FF2B5EF4-FFF2-40B4-BE49-F238E27FC236}">
                <a16:creationId xmlns:a16="http://schemas.microsoft.com/office/drawing/2014/main" id="{17915898-7E99-1047-A779-36266CED3DE2}"/>
              </a:ext>
            </a:extLst>
          </p:cNvPr>
          <p:cNvSpPr>
            <a:spLocks noGrp="1"/>
          </p:cNvSpPr>
          <p:nvPr>
            <p:ph type="sldNum" sz="quarter" idx="12"/>
          </p:nvPr>
        </p:nvSpPr>
        <p:spPr/>
        <p:txBody>
          <a:bodyPr/>
          <a:lstStyle/>
          <a:p>
            <a:fld id="{0F43753A-820F-4E4C-808D-1184121AF949}" type="slidenum">
              <a:rPr lang="en-US" smtClean="0"/>
              <a:t>‹#›</a:t>
            </a:fld>
            <a:endParaRPr lang="en-US"/>
          </a:p>
        </p:txBody>
      </p:sp>
    </p:spTree>
    <p:extLst>
      <p:ext uri="{BB962C8B-B14F-4D97-AF65-F5344CB8AC3E}">
        <p14:creationId xmlns:p14="http://schemas.microsoft.com/office/powerpoint/2010/main" val="47973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B9B28-AA0A-B245-9D70-E723FB3209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D402902-A85D-6044-BFA7-9FC31D3824AA}"/>
              </a:ext>
            </a:extLst>
          </p:cNvPr>
          <p:cNvSpPr>
            <a:spLocks noGrp="1"/>
          </p:cNvSpPr>
          <p:nvPr>
            <p:ph type="body" idx="1"/>
          </p:nvPr>
        </p:nvSpPr>
        <p:spPr>
          <a:xfrm>
            <a:off x="838200" y="1825624"/>
            <a:ext cx="10515600" cy="378603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5310B45-835E-9440-B0F6-D7F496DB4762}"/>
              </a:ext>
            </a:extLst>
          </p:cNvPr>
          <p:cNvSpPr>
            <a:spLocks noGrp="1"/>
          </p:cNvSpPr>
          <p:nvPr>
            <p:ph type="sldNum" sz="quarter" idx="4"/>
          </p:nvPr>
        </p:nvSpPr>
        <p:spPr>
          <a:xfrm>
            <a:off x="8610600" y="6492875"/>
            <a:ext cx="2743200" cy="365125"/>
          </a:xfrm>
          <a:prstGeom prst="rect">
            <a:avLst/>
          </a:prstGeom>
        </p:spPr>
        <p:txBody>
          <a:bodyPr vert="horz" lIns="91440" tIns="45720" rIns="91440" bIns="45720" rtlCol="0" anchor="ctr"/>
          <a:lstStyle>
            <a:lvl1pPr algn="r">
              <a:defRPr sz="1200" b="1" i="0">
                <a:solidFill>
                  <a:schemeClr val="bg1"/>
                </a:solidFill>
                <a:latin typeface="Lato" panose="020F0502020204030203" pitchFamily="34" charset="77"/>
              </a:defRPr>
            </a:lvl1pPr>
          </a:lstStyle>
          <a:p>
            <a:fld id="{0F43753A-820F-4E4C-808D-1184121AF949}" type="slidenum">
              <a:rPr lang="en-US" smtClean="0"/>
              <a:pPr/>
              <a:t>‹#›</a:t>
            </a:fld>
            <a:endParaRPr lang="en-US" dirty="0"/>
          </a:p>
        </p:txBody>
      </p:sp>
    </p:spTree>
    <p:extLst>
      <p:ext uri="{BB962C8B-B14F-4D97-AF65-F5344CB8AC3E}">
        <p14:creationId xmlns:p14="http://schemas.microsoft.com/office/powerpoint/2010/main" val="8493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4000" b="1" i="0" kern="1200">
          <a:solidFill>
            <a:srgbClr val="0872B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6EC8D6D-3AB5-2148-926D-DE50289F4C2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9343" y="965033"/>
            <a:ext cx="3328249" cy="1655762"/>
          </a:xfrm>
          <a:prstGeom prst="rect">
            <a:avLst/>
          </a:prstGeom>
        </p:spPr>
      </p:pic>
      <p:sp>
        <p:nvSpPr>
          <p:cNvPr id="6" name="Title 1">
            <a:extLst>
              <a:ext uri="{FF2B5EF4-FFF2-40B4-BE49-F238E27FC236}">
                <a16:creationId xmlns:a16="http://schemas.microsoft.com/office/drawing/2014/main" id="{AB43F9B9-7C95-0540-8AD9-CEA9912684A5}"/>
              </a:ext>
            </a:extLst>
          </p:cNvPr>
          <p:cNvSpPr txBox="1">
            <a:spLocks/>
          </p:cNvSpPr>
          <p:nvPr/>
        </p:nvSpPr>
        <p:spPr>
          <a:xfrm>
            <a:off x="154886" y="3124200"/>
            <a:ext cx="4925983" cy="196696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b="1" i="0" kern="1200">
                <a:solidFill>
                  <a:schemeClr val="bg1"/>
                </a:solidFill>
                <a:latin typeface="Calibri" panose="020F0502020204030204" pitchFamily="34" charset="0"/>
                <a:ea typeface="+mj-ea"/>
                <a:cs typeface="Calibri" panose="020F0502020204030204" pitchFamily="34" charset="0"/>
              </a:defRPr>
            </a:lvl1pPr>
          </a:lstStyle>
          <a:p>
            <a:pPr>
              <a:buSzPct val="25000"/>
            </a:pPr>
            <a:r>
              <a:rPr lang="en-US" sz="4800" b="0" dirty="0">
                <a:solidFill>
                  <a:schemeClr val="tx1"/>
                </a:solidFill>
              </a:rPr>
              <a:t>Marin Water's Drought Response </a:t>
            </a:r>
            <a:endParaRPr lang="en-US" sz="2000" dirty="0">
              <a:solidFill>
                <a:schemeClr val="tx1"/>
              </a:solidFill>
              <a:ea typeface="Calibri"/>
              <a:cs typeface="Calibri"/>
              <a:sym typeface="Calibri"/>
            </a:endParaRPr>
          </a:p>
        </p:txBody>
      </p:sp>
      <p:sp>
        <p:nvSpPr>
          <p:cNvPr id="7" name="Subtitle 2">
            <a:extLst>
              <a:ext uri="{FF2B5EF4-FFF2-40B4-BE49-F238E27FC236}">
                <a16:creationId xmlns:a16="http://schemas.microsoft.com/office/drawing/2014/main" id="{F03DFE5B-A235-1C47-9113-A45C6A4D435A}"/>
              </a:ext>
            </a:extLst>
          </p:cNvPr>
          <p:cNvSpPr txBox="1">
            <a:spLocks/>
          </p:cNvSpPr>
          <p:nvPr/>
        </p:nvSpPr>
        <p:spPr>
          <a:xfrm>
            <a:off x="154886" y="5757553"/>
            <a:ext cx="4397161" cy="491299"/>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24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SzPct val="25000"/>
            </a:pPr>
            <a:r>
              <a:rPr lang="en-US" dirty="0">
                <a:solidFill>
                  <a:schemeClr val="tx1"/>
                </a:solidFill>
                <a:ea typeface="Calibri"/>
                <a:cs typeface="Calibri"/>
                <a:sym typeface="Calibri"/>
              </a:rPr>
              <a:t>February 15, 2022</a:t>
            </a:r>
          </a:p>
        </p:txBody>
      </p:sp>
      <p:pic>
        <p:nvPicPr>
          <p:cNvPr id="11" name="Picture 10">
            <a:extLst>
              <a:ext uri="{FF2B5EF4-FFF2-40B4-BE49-F238E27FC236}">
                <a16:creationId xmlns:a16="http://schemas.microsoft.com/office/drawing/2014/main" id="{ACE12D05-7DCA-FF41-B103-5A0E30BD56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2650" y="133698"/>
            <a:ext cx="3175604" cy="3175604"/>
          </a:xfrm>
          <a:prstGeom prst="rect">
            <a:avLst/>
          </a:prstGeom>
        </p:spPr>
      </p:pic>
      <p:pic>
        <p:nvPicPr>
          <p:cNvPr id="12" name="Picture 11">
            <a:extLst>
              <a:ext uri="{FF2B5EF4-FFF2-40B4-BE49-F238E27FC236}">
                <a16:creationId xmlns:a16="http://schemas.microsoft.com/office/drawing/2014/main" id="{337CCFB6-E13C-4A45-A672-590A1C8A91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6385" y="145596"/>
            <a:ext cx="3149495" cy="3149495"/>
          </a:xfrm>
          <a:prstGeom prst="rect">
            <a:avLst/>
          </a:prstGeom>
        </p:spPr>
      </p:pic>
      <p:pic>
        <p:nvPicPr>
          <p:cNvPr id="13" name="Picture 12">
            <a:extLst>
              <a:ext uri="{FF2B5EF4-FFF2-40B4-BE49-F238E27FC236}">
                <a16:creationId xmlns:a16="http://schemas.microsoft.com/office/drawing/2014/main" id="{2A8F9E90-397D-D042-9E85-F902AF74B7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7164" y="3457723"/>
            <a:ext cx="3161928" cy="3161928"/>
          </a:xfrm>
          <a:prstGeom prst="rect">
            <a:avLst/>
          </a:prstGeom>
        </p:spPr>
      </p:pic>
      <p:pic>
        <p:nvPicPr>
          <p:cNvPr id="14" name="Picture 13">
            <a:extLst>
              <a:ext uri="{FF2B5EF4-FFF2-40B4-BE49-F238E27FC236}">
                <a16:creationId xmlns:a16="http://schemas.microsoft.com/office/drawing/2014/main" id="{4206C372-5223-1A45-995E-92A20E2688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7222" y="3443209"/>
            <a:ext cx="3163172" cy="3163172"/>
          </a:xfrm>
          <a:prstGeom prst="rect">
            <a:avLst/>
          </a:prstGeom>
        </p:spPr>
      </p:pic>
    </p:spTree>
    <p:extLst>
      <p:ext uri="{BB962C8B-B14F-4D97-AF65-F5344CB8AC3E}">
        <p14:creationId xmlns:p14="http://schemas.microsoft.com/office/powerpoint/2010/main" val="3642494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Waste Program</a:t>
            </a:r>
          </a:p>
        </p:txBody>
      </p:sp>
      <p:sp>
        <p:nvSpPr>
          <p:cNvPr id="3" name="Content Placeholder 2"/>
          <p:cNvSpPr>
            <a:spLocks noGrp="1"/>
          </p:cNvSpPr>
          <p:nvPr>
            <p:ph sz="half" idx="1"/>
          </p:nvPr>
        </p:nvSpPr>
        <p:spPr>
          <a:xfrm>
            <a:off x="914400" y="1423787"/>
            <a:ext cx="5181600" cy="4351338"/>
          </a:xfrm>
        </p:spPr>
        <p:txBody>
          <a:bodyPr/>
          <a:lstStyle/>
          <a:p>
            <a:r>
              <a:rPr lang="en-US" sz="3200" dirty="0"/>
              <a:t>Educate customers and ensure compliance of mandatory water restrictions through routine patrols</a:t>
            </a:r>
          </a:p>
          <a:p>
            <a:pPr lvl="1"/>
            <a:r>
              <a:rPr lang="en-US" sz="2800" dirty="0"/>
              <a:t>2,336 Door hangers</a:t>
            </a:r>
          </a:p>
          <a:p>
            <a:pPr lvl="1"/>
            <a:r>
              <a:rPr lang="en-US" sz="2800" dirty="0"/>
              <a:t>1,621 First notifications</a:t>
            </a:r>
          </a:p>
          <a:p>
            <a:pPr lvl="1"/>
            <a:r>
              <a:rPr lang="en-US" sz="2800" dirty="0"/>
              <a:t>66 Second notices </a:t>
            </a:r>
          </a:p>
          <a:p>
            <a:pPr lvl="1"/>
            <a:r>
              <a:rPr lang="en-US" sz="2800" dirty="0"/>
              <a:t>9 Third notices</a:t>
            </a:r>
          </a:p>
          <a:p>
            <a:pPr marL="0" indent="0">
              <a:buNone/>
            </a:pPr>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0F43753A-820F-4E4C-808D-1184121AF949}" type="slidenum">
              <a:rPr lang="en-US" smtClean="0"/>
              <a:t>10</a:t>
            </a:fld>
            <a:endParaRPr lang="en-US"/>
          </a:p>
        </p:txBody>
      </p:sp>
      <p:pic>
        <p:nvPicPr>
          <p:cNvPr id="6" name="Picture 5"/>
          <p:cNvPicPr>
            <a:picLocks noChangeAspect="1"/>
          </p:cNvPicPr>
          <p:nvPr/>
        </p:nvPicPr>
        <p:blipFill rotWithShape="1">
          <a:blip r:embed="rId2"/>
          <a:srcRect l="33746" t="1024" r="16547" b="-1024"/>
          <a:stretch/>
        </p:blipFill>
        <p:spPr>
          <a:xfrm>
            <a:off x="6467726" y="498270"/>
            <a:ext cx="5232400" cy="5678693"/>
          </a:xfrm>
          <a:prstGeom prst="rect">
            <a:avLst/>
          </a:prstGeom>
        </p:spPr>
      </p:pic>
    </p:spTree>
    <p:extLst>
      <p:ext uri="{BB962C8B-B14F-4D97-AF65-F5344CB8AC3E}">
        <p14:creationId xmlns:p14="http://schemas.microsoft.com/office/powerpoint/2010/main" val="1186459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2FDB-4A91-F046-B570-08FF9F5EAC6B}"/>
              </a:ext>
            </a:extLst>
          </p:cNvPr>
          <p:cNvSpPr>
            <a:spLocks noGrp="1"/>
          </p:cNvSpPr>
          <p:nvPr>
            <p:ph type="title"/>
          </p:nvPr>
        </p:nvSpPr>
        <p:spPr>
          <a:xfrm>
            <a:off x="454429" y="-171538"/>
            <a:ext cx="10515600" cy="1325563"/>
          </a:xfrm>
        </p:spPr>
        <p:txBody>
          <a:bodyPr/>
          <a:lstStyle/>
          <a:p>
            <a:r>
              <a:rPr lang="en-US" dirty="0"/>
              <a:t>Community Engagement &amp; Outreach</a:t>
            </a:r>
          </a:p>
        </p:txBody>
      </p:sp>
      <p:sp>
        <p:nvSpPr>
          <p:cNvPr id="12" name="TextBox 11"/>
          <p:cNvSpPr txBox="1"/>
          <p:nvPr/>
        </p:nvSpPr>
        <p:spPr>
          <a:xfrm>
            <a:off x="327929" y="846570"/>
            <a:ext cx="7219655" cy="830997"/>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531030" y="809835"/>
            <a:ext cx="9909207"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b="1" dirty="0">
                <a:solidFill>
                  <a:prstClr val="black"/>
                </a:solidFill>
              </a:rPr>
              <a:t>Community Partners</a:t>
            </a:r>
          </a:p>
          <a:p>
            <a:pPr marL="800100" lvl="1" indent="-342900">
              <a:buFont typeface="Wingdings" panose="05000000000000000000" pitchFamily="2" charset="2"/>
              <a:buChar char="§"/>
              <a:defRPr/>
            </a:pPr>
            <a:r>
              <a:rPr lang="en-US" sz="2400" dirty="0">
                <a:solidFill>
                  <a:prstClr val="black"/>
                </a:solidFill>
              </a:rPr>
              <a:t>Trusted voices sharing drought and conservation messages</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452" y="1862233"/>
            <a:ext cx="4897357" cy="429768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771" y="1862233"/>
            <a:ext cx="4585940" cy="4297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0895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Engagement &amp; Outreach</a:t>
            </a:r>
          </a:p>
        </p:txBody>
      </p:sp>
      <p:sp>
        <p:nvSpPr>
          <p:cNvPr id="3" name="Content Placeholder 2"/>
          <p:cNvSpPr>
            <a:spLocks noGrp="1"/>
          </p:cNvSpPr>
          <p:nvPr>
            <p:ph sz="half" idx="1"/>
          </p:nvPr>
        </p:nvSpPr>
        <p:spPr>
          <a:xfrm>
            <a:off x="838200" y="1825625"/>
            <a:ext cx="6066692" cy="4351338"/>
          </a:xfrm>
        </p:spPr>
        <p:txBody>
          <a:bodyPr>
            <a:normAutofit fontScale="92500" lnSpcReduction="20000"/>
          </a:bodyPr>
          <a:lstStyle/>
          <a:p>
            <a:r>
              <a:rPr lang="en-US" dirty="0"/>
              <a:t>Gym, Hotel and Restaurant Outreach</a:t>
            </a:r>
          </a:p>
          <a:p>
            <a:pPr lvl="1"/>
            <a:r>
              <a:rPr lang="en-US" dirty="0"/>
              <a:t>Developed and distributed materials to all local establishments</a:t>
            </a:r>
          </a:p>
          <a:p>
            <a:endParaRPr lang="en-US" dirty="0"/>
          </a:p>
          <a:p>
            <a:r>
              <a:rPr lang="en-US" dirty="0"/>
              <a:t>Tour de Drought Virtual Cycling Event</a:t>
            </a:r>
          </a:p>
          <a:p>
            <a:pPr lvl="1"/>
            <a:r>
              <a:rPr lang="en-US" dirty="0"/>
              <a:t>Cycling event (MTB, road) throughout watershed</a:t>
            </a:r>
          </a:p>
          <a:p>
            <a:pPr lvl="1"/>
            <a:r>
              <a:rPr lang="en-US" dirty="0"/>
              <a:t>Register for a free MW water bottle</a:t>
            </a:r>
          </a:p>
          <a:p>
            <a:pPr lvl="1"/>
            <a:r>
              <a:rPr lang="en-US" dirty="0"/>
              <a:t>Self guided rides tracked on everyone’s fav riding app</a:t>
            </a:r>
          </a:p>
          <a:p>
            <a:pPr lvl="1"/>
            <a:r>
              <a:rPr lang="en-US" dirty="0"/>
              <a:t>Partnership with Marin County Bicycle Coalition and local business</a:t>
            </a:r>
          </a:p>
        </p:txBody>
      </p:sp>
      <p:sp>
        <p:nvSpPr>
          <p:cNvPr id="4" name="Slide Number Placeholder 3"/>
          <p:cNvSpPr>
            <a:spLocks noGrp="1"/>
          </p:cNvSpPr>
          <p:nvPr>
            <p:ph type="sldNum" sz="quarter" idx="12"/>
          </p:nvPr>
        </p:nvSpPr>
        <p:spPr/>
        <p:txBody>
          <a:bodyPr/>
          <a:lstStyle/>
          <a:p>
            <a:fld id="{0F43753A-820F-4E4C-808D-1184121AF949}" type="slidenum">
              <a:rPr lang="en-US" smtClean="0"/>
              <a:pPr/>
              <a:t>12</a:t>
            </a:fld>
            <a:endParaRPr lang="en-US" dirty="0"/>
          </a:p>
        </p:txBody>
      </p:sp>
      <p:sp>
        <p:nvSpPr>
          <p:cNvPr id="1028" name="AutoShape 4" descr="Clothes Washers | ASAP Appliance Standard Awareness Projec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 name="Content Placeholder 5"/>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7696200" y="1690688"/>
            <a:ext cx="3657600" cy="4343401"/>
          </a:xfrm>
        </p:spPr>
      </p:pic>
    </p:spTree>
    <p:extLst>
      <p:ext uri="{BB962C8B-B14F-4D97-AF65-F5344CB8AC3E}">
        <p14:creationId xmlns:p14="http://schemas.microsoft.com/office/powerpoint/2010/main" val="572718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2FDB-4A91-F046-B570-08FF9F5EAC6B}"/>
              </a:ext>
            </a:extLst>
          </p:cNvPr>
          <p:cNvSpPr>
            <a:spLocks noGrp="1"/>
          </p:cNvSpPr>
          <p:nvPr>
            <p:ph type="title"/>
          </p:nvPr>
        </p:nvSpPr>
        <p:spPr>
          <a:xfrm>
            <a:off x="454429" y="-171538"/>
            <a:ext cx="10515600" cy="1325563"/>
          </a:xfrm>
        </p:spPr>
        <p:txBody>
          <a:bodyPr/>
          <a:lstStyle/>
          <a:p>
            <a:r>
              <a:rPr lang="en-US" dirty="0"/>
              <a:t>Community Engagement &amp; Outreach</a:t>
            </a:r>
          </a:p>
        </p:txBody>
      </p:sp>
      <p:sp>
        <p:nvSpPr>
          <p:cNvPr id="12" name="TextBox 11"/>
          <p:cNvSpPr txBox="1"/>
          <p:nvPr/>
        </p:nvSpPr>
        <p:spPr>
          <a:xfrm>
            <a:off x="327929" y="846570"/>
            <a:ext cx="7219655" cy="830997"/>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571896" y="825316"/>
            <a:ext cx="3376650" cy="4924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600" b="1" dirty="0">
                <a:solidFill>
                  <a:prstClr val="black"/>
                </a:solidFill>
                <a:latin typeface="Calibri" panose="020F0502020204030204"/>
              </a:rPr>
              <a:t>Drought Facts Friday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96" y="1586127"/>
            <a:ext cx="4462271" cy="45720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200304" y="846570"/>
            <a:ext cx="3972395" cy="4924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600" b="1" dirty="0">
                <a:solidFill>
                  <a:prstClr val="black"/>
                </a:solidFill>
                <a:latin typeface="Calibri" panose="020F0502020204030204"/>
              </a:rPr>
              <a:t>Monday Storage Update</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541"/>
          <a:stretch/>
        </p:blipFill>
        <p:spPr>
          <a:xfrm>
            <a:off x="6241694" y="1677567"/>
            <a:ext cx="5345998" cy="4411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8760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2FDB-4A91-F046-B570-08FF9F5EAC6B}"/>
              </a:ext>
            </a:extLst>
          </p:cNvPr>
          <p:cNvSpPr>
            <a:spLocks noGrp="1"/>
          </p:cNvSpPr>
          <p:nvPr>
            <p:ph type="title"/>
          </p:nvPr>
        </p:nvSpPr>
        <p:spPr>
          <a:xfrm>
            <a:off x="454429" y="-171538"/>
            <a:ext cx="10515600" cy="1325563"/>
          </a:xfrm>
        </p:spPr>
        <p:txBody>
          <a:bodyPr/>
          <a:lstStyle/>
          <a:p>
            <a:r>
              <a:rPr lang="en-US" dirty="0"/>
              <a:t>Community Engagement &amp; Outreach</a:t>
            </a:r>
          </a:p>
        </p:txBody>
      </p:sp>
      <p:sp>
        <p:nvSpPr>
          <p:cNvPr id="12" name="TextBox 11"/>
          <p:cNvSpPr txBox="1"/>
          <p:nvPr/>
        </p:nvSpPr>
        <p:spPr>
          <a:xfrm>
            <a:off x="327929" y="846570"/>
            <a:ext cx="7219655" cy="830997"/>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630233" y="852278"/>
            <a:ext cx="6002213" cy="4924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600" b="1" i="0" u="none" strike="noStrike" kern="1200" cap="none" spc="0" normalizeH="0" noProof="0" dirty="0">
                <a:ln>
                  <a:noFill/>
                </a:ln>
                <a:solidFill>
                  <a:prstClr val="black"/>
                </a:solidFill>
                <a:effectLst/>
                <a:uLnTx/>
                <a:uFillTx/>
                <a:latin typeface="Calibri" panose="020F0502020204030204"/>
              </a:rPr>
              <a:t>Special Rebate </a:t>
            </a:r>
            <a:r>
              <a:rPr lang="en-US" sz="2600" b="1" dirty="0">
                <a:solidFill>
                  <a:prstClr val="black"/>
                </a:solidFill>
                <a:latin typeface="Calibri" panose="020F0502020204030204"/>
              </a:rPr>
              <a:t>Insert</a:t>
            </a:r>
            <a:endParaRPr kumimoji="0" lang="en-US" sz="26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521" b="4350"/>
          <a:stretch/>
        </p:blipFill>
        <p:spPr>
          <a:xfrm>
            <a:off x="6070498" y="895338"/>
            <a:ext cx="2562658" cy="553516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 b="697"/>
          <a:stretch/>
        </p:blipFill>
        <p:spPr>
          <a:xfrm>
            <a:off x="9048030" y="884646"/>
            <a:ext cx="2379568" cy="553899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769" y="1320337"/>
            <a:ext cx="4373905"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047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2FDB-4A91-F046-B570-08FF9F5EAC6B}"/>
              </a:ext>
            </a:extLst>
          </p:cNvPr>
          <p:cNvSpPr>
            <a:spLocks noGrp="1"/>
          </p:cNvSpPr>
          <p:nvPr>
            <p:ph type="title"/>
          </p:nvPr>
        </p:nvSpPr>
        <p:spPr/>
        <p:txBody>
          <a:bodyPr/>
          <a:lstStyle/>
          <a:p>
            <a:r>
              <a:rPr lang="en-US" dirty="0"/>
              <a:t>Community Engagement &amp; Outreach</a:t>
            </a:r>
          </a:p>
        </p:txBody>
      </p:sp>
      <p:sp>
        <p:nvSpPr>
          <p:cNvPr id="13" name="Content Placeholder 4"/>
          <p:cNvSpPr txBox="1">
            <a:spLocks/>
          </p:cNvSpPr>
          <p:nvPr/>
        </p:nvSpPr>
        <p:spPr>
          <a:xfrm>
            <a:off x="838200" y="1379095"/>
            <a:ext cx="4915224" cy="44653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Yard signs</a:t>
            </a:r>
          </a:p>
        </p:txBody>
      </p:sp>
      <p:sp>
        <p:nvSpPr>
          <p:cNvPr id="15" name="Content Placeholder 4"/>
          <p:cNvSpPr txBox="1">
            <a:spLocks/>
          </p:cNvSpPr>
          <p:nvPr/>
        </p:nvSpPr>
        <p:spPr>
          <a:xfrm>
            <a:off x="6263695" y="1379095"/>
            <a:ext cx="4915224" cy="44653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Water savings guide</a:t>
            </a:r>
          </a:p>
        </p:txBody>
      </p:sp>
      <p:pic>
        <p:nvPicPr>
          <p:cNvPr id="10" name="Content Placeholder 9"/>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075649" y="1825625"/>
            <a:ext cx="4103270" cy="4351338"/>
          </a:xfrm>
          <a:prstGeom prst="rect">
            <a:avLst/>
          </a:prstGeom>
          <a:ln>
            <a:noFill/>
          </a:ln>
          <a:effectLst>
            <a:outerShdw blurRad="292100" dist="139700" dir="2700000" algn="tl" rotWithShape="0">
              <a:srgbClr val="333333">
                <a:alpha val="65000"/>
              </a:srgbClr>
            </a:outerShdw>
          </a:effectLst>
        </p:spPr>
      </p:pic>
      <p:pic>
        <p:nvPicPr>
          <p:cNvPr id="11" name="Content Placeholder 10">
            <a:extLst>
              <a:ext uri="{FF2B5EF4-FFF2-40B4-BE49-F238E27FC236}">
                <a16:creationId xmlns:a16="http://schemas.microsoft.com/office/drawing/2014/main" id="{977A134B-53CE-944C-8BE9-1C3E894CF2B9}"/>
              </a:ext>
            </a:extLst>
          </p:cNvPr>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838200" y="1825625"/>
            <a:ext cx="3657600" cy="275084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8400" y="3458162"/>
            <a:ext cx="3657600" cy="2718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2217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2FDB-4A91-F046-B570-08FF9F5EAC6B}"/>
              </a:ext>
            </a:extLst>
          </p:cNvPr>
          <p:cNvSpPr>
            <a:spLocks noGrp="1"/>
          </p:cNvSpPr>
          <p:nvPr>
            <p:ph type="title"/>
          </p:nvPr>
        </p:nvSpPr>
        <p:spPr>
          <a:xfrm>
            <a:off x="395287" y="107609"/>
            <a:ext cx="10515600" cy="1325563"/>
          </a:xfrm>
        </p:spPr>
        <p:txBody>
          <a:bodyPr/>
          <a:lstStyle/>
          <a:p>
            <a:r>
              <a:rPr lang="en-US" dirty="0"/>
              <a:t>Customer Inquiries</a:t>
            </a:r>
          </a:p>
        </p:txBody>
      </p:sp>
      <p:graphicFrame>
        <p:nvGraphicFramePr>
          <p:cNvPr id="16" name="Content Placeholder 15"/>
          <p:cNvGraphicFramePr>
            <a:graphicFrameLocks noGrp="1"/>
          </p:cNvGraphicFramePr>
          <p:nvPr>
            <p:ph idx="1"/>
          </p:nvPr>
        </p:nvGraphicFramePr>
        <p:xfrm>
          <a:off x="0" y="1175657"/>
          <a:ext cx="12192000" cy="532014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38200" y="1690688"/>
            <a:ext cx="5484194" cy="369332"/>
          </a:xfrm>
          <a:prstGeom prst="rect">
            <a:avLst/>
          </a:prstGeom>
          <a:noFill/>
        </p:spPr>
        <p:txBody>
          <a:bodyPr wrap="none" rtlCol="0">
            <a:spAutoFit/>
          </a:bodyPr>
          <a:lstStyle/>
          <a:p>
            <a:r>
              <a:rPr lang="en-US" dirty="0"/>
              <a:t>Customer emails &amp; phone calls increase by a factor of 10</a:t>
            </a:r>
          </a:p>
        </p:txBody>
      </p:sp>
    </p:spTree>
    <p:extLst>
      <p:ext uri="{BB962C8B-B14F-4D97-AF65-F5344CB8AC3E}">
        <p14:creationId xmlns:p14="http://schemas.microsoft.com/office/powerpoint/2010/main" val="3234823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graphicEl>
                                              <a:chart seriesIdx="0" categoryIdx="0" bldStep="ptInSeries"/>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chart seriesIdx="0" categoryIdx="1" bldStep="ptIn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graphicEl>
                                              <a:chart seriesIdx="0" categoryIdx="2" bldStep="ptIn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graphicEl>
                                              <a:chart seriesIdx="0" categoryIdx="3" bldStep="ptIn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chart seriesIdx="0" categoryIdx="4" bldStep="ptIn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graphicEl>
                                              <a:chart seriesIdx="0" categoryIdx="5" bldStep="ptInSeries"/>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chart seriesIdx="0" categoryIdx="6" bldStep="ptIn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chart seriesIdx="0" categoryIdx="7" bldStep="ptInSeries"/>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chart seriesIdx="0" categoryIdx="8" bldStep="ptInSeries"/>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graphicEl>
                                              <a:chart seriesIdx="0" categoryIdx="9" bldStep="ptInSeries"/>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graphicEl>
                                              <a:chart seriesIdx="0" categoryIdx="10" bldStep="ptInSeries"/>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graphicEl>
                                              <a:chart seriesIdx="0" categoryIdx="11" bldStep="ptInSeries"/>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graphicEl>
                                              <a:chart seriesIdx="0" categoryIdx="12" bldStep="ptInSeries"/>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graphicEl>
                                              <a:chart seriesIdx="0" categoryIdx="13" bldStep="ptInSeries"/>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graphicEl>
                                              <a:chart seriesIdx="0" categoryIdx="14" bldStep="ptInSeries"/>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graphicEl>
                                              <a:chart seriesIdx="0" categoryIdx="15" bldStep="ptInSeries"/>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graphicEl>
                                              <a:chart seriesIdx="0" categoryIdx="16" bldStep="ptInSeries"/>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graphicEl>
                                              <a:chart seriesIdx="0" categoryIdx="17" bldStep="ptIn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Chart bld="seriesEl" animBg="0"/>
        </p:bldSub>
      </p:bldGraphic>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78C5CDF-0ED4-F143-AC17-E1E429D1ED4A}"/>
              </a:ext>
            </a:extLst>
          </p:cNvPr>
          <p:cNvSpPr/>
          <p:nvPr/>
        </p:nvSpPr>
        <p:spPr>
          <a:xfrm>
            <a:off x="3787588" y="1764562"/>
            <a:ext cx="636199" cy="1495854"/>
          </a:xfrm>
          <a:prstGeom prst="rect">
            <a:avLst/>
          </a:prstGeom>
          <a:pattFill prst="wdUpDiag">
            <a:fgClr>
              <a:schemeClr val="accent1">
                <a:lumMod val="20000"/>
                <a:lumOff val="80000"/>
              </a:schemeClr>
            </a:fgClr>
            <a:bgClr>
              <a:schemeClr val="bg1"/>
            </a:bgClr>
          </a:patt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F2E96C0-B6C7-8D41-8CB6-9CB9BDC781B5}"/>
              </a:ext>
            </a:extLst>
          </p:cNvPr>
          <p:cNvSpPr>
            <a:spLocks noGrp="1"/>
          </p:cNvSpPr>
          <p:nvPr>
            <p:ph type="title"/>
          </p:nvPr>
        </p:nvSpPr>
        <p:spPr>
          <a:xfrm>
            <a:off x="342217" y="-91971"/>
            <a:ext cx="11026331" cy="1325563"/>
          </a:xfrm>
        </p:spPr>
        <p:txBody>
          <a:bodyPr/>
          <a:lstStyle/>
          <a:p>
            <a:r>
              <a:rPr lang="en-US" dirty="0"/>
              <a:t>Excess Use Penalties – Winter (Dec-May)</a:t>
            </a:r>
          </a:p>
        </p:txBody>
      </p:sp>
      <p:sp>
        <p:nvSpPr>
          <p:cNvPr id="4" name="Slide Number Placeholder 3">
            <a:extLst>
              <a:ext uri="{FF2B5EF4-FFF2-40B4-BE49-F238E27FC236}">
                <a16:creationId xmlns:a16="http://schemas.microsoft.com/office/drawing/2014/main" id="{EAE9B31A-FBDA-6049-91F9-86F08FF2DAAD}"/>
              </a:ext>
            </a:extLst>
          </p:cNvPr>
          <p:cNvSpPr>
            <a:spLocks noGrp="1"/>
          </p:cNvSpPr>
          <p:nvPr>
            <p:ph type="sldNum" sz="quarter" idx="12"/>
          </p:nvPr>
        </p:nvSpPr>
        <p:spPr/>
        <p:txBody>
          <a:bodyPr/>
          <a:lstStyle/>
          <a:p>
            <a:fld id="{0F43753A-820F-4E4C-808D-1184121AF949}" type="slidenum">
              <a:rPr lang="en-US" smtClean="0"/>
              <a:t>17</a:t>
            </a:fld>
            <a:endParaRPr lang="en-US"/>
          </a:p>
        </p:txBody>
      </p:sp>
      <p:sp>
        <p:nvSpPr>
          <p:cNvPr id="5" name="Rectangle 4">
            <a:extLst>
              <a:ext uri="{FF2B5EF4-FFF2-40B4-BE49-F238E27FC236}">
                <a16:creationId xmlns:a16="http://schemas.microsoft.com/office/drawing/2014/main" id="{EDA15BD2-477B-D94D-9C69-51F8C7B29DEA}"/>
              </a:ext>
            </a:extLst>
          </p:cNvPr>
          <p:cNvSpPr/>
          <p:nvPr/>
        </p:nvSpPr>
        <p:spPr>
          <a:xfrm>
            <a:off x="1726598" y="5020591"/>
            <a:ext cx="576469" cy="4804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EB584E45-215F-5847-A857-AD239860E074}"/>
              </a:ext>
            </a:extLst>
          </p:cNvPr>
          <p:cNvSpPr/>
          <p:nvPr/>
        </p:nvSpPr>
        <p:spPr>
          <a:xfrm>
            <a:off x="2404663" y="4719484"/>
            <a:ext cx="593228" cy="781541"/>
          </a:xfrm>
          <a:prstGeom prst="rect">
            <a:avLst/>
          </a:prstGeom>
          <a:solidFill>
            <a:srgbClr val="55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067656C-D595-E748-8B22-94A715EE3828}"/>
              </a:ext>
            </a:extLst>
          </p:cNvPr>
          <p:cNvSpPr/>
          <p:nvPr/>
        </p:nvSpPr>
        <p:spPr>
          <a:xfrm>
            <a:off x="3082730" y="4179137"/>
            <a:ext cx="597572" cy="13176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C9830E73-DC39-F74D-9CAF-E91F7D4F97C9}"/>
              </a:ext>
            </a:extLst>
          </p:cNvPr>
          <p:cNvSpPr/>
          <p:nvPr/>
        </p:nvSpPr>
        <p:spPr>
          <a:xfrm>
            <a:off x="3783608" y="3249017"/>
            <a:ext cx="646044" cy="2247762"/>
          </a:xfrm>
          <a:prstGeom prst="rect">
            <a:avLst/>
          </a:prstGeom>
          <a:gradFill>
            <a:gsLst>
              <a:gs pos="8000">
                <a:schemeClr val="accent1">
                  <a:lumMod val="20000"/>
                  <a:lumOff val="80000"/>
                </a:schemeClr>
              </a:gs>
              <a:gs pos="64000">
                <a:schemeClr val="accent1">
                  <a:lumMod val="75000"/>
                </a:schemeClr>
              </a:gs>
              <a:gs pos="100000">
                <a:schemeClr val="accent1">
                  <a:lumMod val="50000"/>
                </a:schemeClr>
              </a:gs>
              <a:gs pos="86000">
                <a:schemeClr val="accent1">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107D0FF5-7684-184A-A20D-28BC613B9987}"/>
              </a:ext>
            </a:extLst>
          </p:cNvPr>
          <p:cNvSpPr txBox="1"/>
          <p:nvPr/>
        </p:nvSpPr>
        <p:spPr>
          <a:xfrm>
            <a:off x="1720247" y="5497505"/>
            <a:ext cx="652781"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$4.54</a:t>
            </a:r>
            <a:endParaRPr lang="en-US" sz="1400" b="1" dirty="0"/>
          </a:p>
        </p:txBody>
      </p:sp>
      <p:sp>
        <p:nvSpPr>
          <p:cNvPr id="10" name="TextBox 9">
            <a:extLst>
              <a:ext uri="{FF2B5EF4-FFF2-40B4-BE49-F238E27FC236}">
                <a16:creationId xmlns:a16="http://schemas.microsoft.com/office/drawing/2014/main" id="{71EB6F38-3876-E546-B28B-290118CB7B9C}"/>
              </a:ext>
            </a:extLst>
          </p:cNvPr>
          <p:cNvSpPr txBox="1"/>
          <p:nvPr/>
        </p:nvSpPr>
        <p:spPr>
          <a:xfrm>
            <a:off x="2408070" y="5511888"/>
            <a:ext cx="652781"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$7.87</a:t>
            </a:r>
            <a:endParaRPr lang="en-US" sz="1400" b="1" dirty="0"/>
          </a:p>
        </p:txBody>
      </p:sp>
      <p:sp>
        <p:nvSpPr>
          <p:cNvPr id="11" name="TextBox 10">
            <a:extLst>
              <a:ext uri="{FF2B5EF4-FFF2-40B4-BE49-F238E27FC236}">
                <a16:creationId xmlns:a16="http://schemas.microsoft.com/office/drawing/2014/main" id="{371868C2-0330-BD4A-B75D-3AF217E1312F}"/>
              </a:ext>
            </a:extLst>
          </p:cNvPr>
          <p:cNvSpPr txBox="1"/>
          <p:nvPr/>
        </p:nvSpPr>
        <p:spPr>
          <a:xfrm>
            <a:off x="2988751" y="5526030"/>
            <a:ext cx="911225"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$13.25</a:t>
            </a:r>
            <a:endParaRPr lang="en-US" sz="1400" b="1" dirty="0"/>
          </a:p>
        </p:txBody>
      </p:sp>
      <p:sp>
        <p:nvSpPr>
          <p:cNvPr id="12" name="TextBox 11">
            <a:extLst>
              <a:ext uri="{FF2B5EF4-FFF2-40B4-BE49-F238E27FC236}">
                <a16:creationId xmlns:a16="http://schemas.microsoft.com/office/drawing/2014/main" id="{69FDE8A5-1C6D-F749-94EB-F1CBD5DBF32E}"/>
              </a:ext>
            </a:extLst>
          </p:cNvPr>
          <p:cNvSpPr txBox="1"/>
          <p:nvPr/>
        </p:nvSpPr>
        <p:spPr>
          <a:xfrm>
            <a:off x="3769571" y="5518087"/>
            <a:ext cx="874330" cy="307777"/>
          </a:xfrm>
          <a:prstGeom prst="rect">
            <a:avLst/>
          </a:prstGeom>
          <a:solidFill>
            <a:schemeClr val="bg1"/>
          </a:solid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$21.29</a:t>
            </a:r>
            <a:endParaRPr lang="en-US" sz="1400" b="1" dirty="0"/>
          </a:p>
        </p:txBody>
      </p:sp>
      <p:sp>
        <p:nvSpPr>
          <p:cNvPr id="13" name="TextBox 12">
            <a:extLst>
              <a:ext uri="{FF2B5EF4-FFF2-40B4-BE49-F238E27FC236}">
                <a16:creationId xmlns:a16="http://schemas.microsoft.com/office/drawing/2014/main" id="{94875F01-7317-7F4D-A11E-B114904B2BA3}"/>
              </a:ext>
            </a:extLst>
          </p:cNvPr>
          <p:cNvSpPr txBox="1"/>
          <p:nvPr/>
        </p:nvSpPr>
        <p:spPr>
          <a:xfrm>
            <a:off x="117987" y="5496777"/>
            <a:ext cx="1651575"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Current per CCF:</a:t>
            </a:r>
            <a:endParaRPr lang="en-US" sz="1400" b="1" dirty="0"/>
          </a:p>
        </p:txBody>
      </p:sp>
      <p:sp>
        <p:nvSpPr>
          <p:cNvPr id="17" name="TextBox 16">
            <a:extLst>
              <a:ext uri="{FF2B5EF4-FFF2-40B4-BE49-F238E27FC236}">
                <a16:creationId xmlns:a16="http://schemas.microsoft.com/office/drawing/2014/main" id="{44A72BA0-970D-7147-8DDA-E0A043C03D7D}"/>
              </a:ext>
            </a:extLst>
          </p:cNvPr>
          <p:cNvSpPr txBox="1"/>
          <p:nvPr/>
        </p:nvSpPr>
        <p:spPr>
          <a:xfrm>
            <a:off x="1720247" y="5767973"/>
            <a:ext cx="3120644" cy="307777"/>
          </a:xfrm>
          <a:prstGeom prst="rect">
            <a:avLst/>
          </a:prstGeom>
          <a:noFill/>
        </p:spPr>
        <p:txBody>
          <a:bodyPr wrap="square">
            <a:spAutoFit/>
          </a:bodyPr>
          <a:lstStyle/>
          <a:p>
            <a:r>
              <a:rPr lang="en-US" sz="1400" b="1" dirty="0">
                <a:latin typeface="Arial" panose="020B0604020202020204" pitchFamily="34" charset="0"/>
                <a:ea typeface="Cambria" panose="02040503050406030204" pitchFamily="18" charset="0"/>
                <a:cs typeface="Arial" panose="020B0604020202020204" pitchFamily="34" charset="0"/>
              </a:rPr>
              <a:t>Tier 1    Tier 2    Tier 3      Tier 4</a:t>
            </a:r>
            <a:endParaRPr lang="en-US" sz="1400" b="1" dirty="0"/>
          </a:p>
        </p:txBody>
      </p:sp>
      <p:sp>
        <p:nvSpPr>
          <p:cNvPr id="18" name="Rectangle 17">
            <a:extLst>
              <a:ext uri="{FF2B5EF4-FFF2-40B4-BE49-F238E27FC236}">
                <a16:creationId xmlns:a16="http://schemas.microsoft.com/office/drawing/2014/main" id="{51347D9B-6CE6-8A44-93C5-C38128342902}"/>
              </a:ext>
            </a:extLst>
          </p:cNvPr>
          <p:cNvSpPr/>
          <p:nvPr/>
        </p:nvSpPr>
        <p:spPr>
          <a:xfrm>
            <a:off x="3085146" y="3111102"/>
            <a:ext cx="580815" cy="1062873"/>
          </a:xfrm>
          <a:prstGeom prst="rect">
            <a:avLst/>
          </a:prstGeom>
          <a:pattFill prst="wdUpDiag">
            <a:fgClr>
              <a:schemeClr val="accent1">
                <a:lumMod val="20000"/>
                <a:lumOff val="80000"/>
              </a:schemeClr>
            </a:fgClr>
            <a:bgClr>
              <a:schemeClr val="bg1"/>
            </a:bgClr>
          </a:patt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2D546544-6AEE-D047-8F83-7B3A5ED69DCE}"/>
              </a:ext>
            </a:extLst>
          </p:cNvPr>
          <p:cNvSpPr txBox="1"/>
          <p:nvPr/>
        </p:nvSpPr>
        <p:spPr>
          <a:xfrm>
            <a:off x="3013620" y="3459357"/>
            <a:ext cx="710680" cy="461665"/>
          </a:xfrm>
          <a:prstGeom prst="rect">
            <a:avLst/>
          </a:prstGeom>
          <a:noFill/>
        </p:spPr>
        <p:txBody>
          <a:bodyPr wrap="square">
            <a:spAutoFit/>
          </a:bodyPr>
          <a:lstStyle/>
          <a:p>
            <a:pPr algn="ctr"/>
            <a:r>
              <a:rPr lang="en-US" sz="1200" b="1" dirty="0">
                <a:effectLst/>
                <a:latin typeface="Arial" panose="020B0604020202020204" pitchFamily="34" charset="0"/>
                <a:ea typeface="Cambria" panose="02040503050406030204" pitchFamily="18" charset="0"/>
                <a:cs typeface="Arial" panose="020B0604020202020204" pitchFamily="34" charset="0"/>
              </a:rPr>
              <a:t>$10.00/</a:t>
            </a:r>
            <a:r>
              <a:rPr lang="en-US" sz="1200" b="1" dirty="0" err="1">
                <a:effectLst/>
                <a:latin typeface="Arial" panose="020B0604020202020204" pitchFamily="34" charset="0"/>
                <a:ea typeface="Cambria" panose="02040503050406030204" pitchFamily="18" charset="0"/>
                <a:cs typeface="Arial" panose="020B0604020202020204" pitchFamily="34" charset="0"/>
              </a:rPr>
              <a:t>ccf</a:t>
            </a:r>
            <a:endParaRPr lang="en-US" sz="1200" b="1" dirty="0"/>
          </a:p>
        </p:txBody>
      </p:sp>
      <p:sp>
        <p:nvSpPr>
          <p:cNvPr id="20" name="TextBox 19">
            <a:extLst>
              <a:ext uri="{FF2B5EF4-FFF2-40B4-BE49-F238E27FC236}">
                <a16:creationId xmlns:a16="http://schemas.microsoft.com/office/drawing/2014/main" id="{926D7766-8BFC-9B4B-835B-025B0D66ACEF}"/>
              </a:ext>
            </a:extLst>
          </p:cNvPr>
          <p:cNvSpPr txBox="1"/>
          <p:nvPr/>
        </p:nvSpPr>
        <p:spPr>
          <a:xfrm>
            <a:off x="3731102" y="2294490"/>
            <a:ext cx="760071" cy="461665"/>
          </a:xfrm>
          <a:prstGeom prst="rect">
            <a:avLst/>
          </a:prstGeom>
          <a:noFill/>
        </p:spPr>
        <p:txBody>
          <a:bodyPr wrap="square">
            <a:spAutoFit/>
          </a:bodyPr>
          <a:lstStyle/>
          <a:p>
            <a:pPr algn="ctr"/>
            <a:r>
              <a:rPr lang="en-US" sz="1200" b="1" dirty="0">
                <a:effectLst/>
                <a:latin typeface="Arial" panose="020B0604020202020204" pitchFamily="34" charset="0"/>
                <a:ea typeface="Cambria" panose="02040503050406030204" pitchFamily="18" charset="0"/>
                <a:cs typeface="Arial" panose="020B0604020202020204" pitchFamily="34" charset="0"/>
              </a:rPr>
              <a:t>$15.00/</a:t>
            </a:r>
            <a:r>
              <a:rPr lang="en-US" sz="1200" b="1" dirty="0" err="1">
                <a:effectLst/>
                <a:latin typeface="Arial" panose="020B0604020202020204" pitchFamily="34" charset="0"/>
                <a:ea typeface="Cambria" panose="02040503050406030204" pitchFamily="18" charset="0"/>
                <a:cs typeface="Arial" panose="020B0604020202020204" pitchFamily="34" charset="0"/>
              </a:rPr>
              <a:t>ccf</a:t>
            </a:r>
            <a:endParaRPr lang="en-US" sz="1200" b="1" dirty="0"/>
          </a:p>
        </p:txBody>
      </p:sp>
      <p:sp>
        <p:nvSpPr>
          <p:cNvPr id="21" name="Rectangle 20">
            <a:extLst>
              <a:ext uri="{FF2B5EF4-FFF2-40B4-BE49-F238E27FC236}">
                <a16:creationId xmlns:a16="http://schemas.microsoft.com/office/drawing/2014/main" id="{180DD40A-39B7-854E-A27A-79D2D4093943}"/>
              </a:ext>
            </a:extLst>
          </p:cNvPr>
          <p:cNvSpPr/>
          <p:nvPr/>
        </p:nvSpPr>
        <p:spPr>
          <a:xfrm>
            <a:off x="2397560" y="4167099"/>
            <a:ext cx="600120" cy="552385"/>
          </a:xfrm>
          <a:prstGeom prst="rect">
            <a:avLst/>
          </a:prstGeom>
          <a:pattFill prst="wdUpDiag">
            <a:fgClr>
              <a:schemeClr val="accent1">
                <a:lumMod val="20000"/>
                <a:lumOff val="80000"/>
              </a:schemeClr>
            </a:fgClr>
            <a:bgClr>
              <a:schemeClr val="bg1"/>
            </a:bgClr>
          </a:patt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2E82F904-F98C-A343-81E6-BBB3A34795B9}"/>
              </a:ext>
            </a:extLst>
          </p:cNvPr>
          <p:cNvSpPr txBox="1"/>
          <p:nvPr/>
        </p:nvSpPr>
        <p:spPr>
          <a:xfrm>
            <a:off x="2370051" y="4225509"/>
            <a:ext cx="652781" cy="461665"/>
          </a:xfrm>
          <a:prstGeom prst="rect">
            <a:avLst/>
          </a:prstGeom>
          <a:noFill/>
        </p:spPr>
        <p:txBody>
          <a:bodyPr wrap="square">
            <a:spAutoFit/>
          </a:bodyPr>
          <a:lstStyle/>
          <a:p>
            <a:pPr algn="ctr"/>
            <a:r>
              <a:rPr lang="en-US" sz="1200" b="1" dirty="0">
                <a:effectLst/>
                <a:latin typeface="Arial" panose="020B0604020202020204" pitchFamily="34" charset="0"/>
                <a:ea typeface="Cambria" panose="02040503050406030204" pitchFamily="18" charset="0"/>
                <a:cs typeface="Arial" panose="020B0604020202020204" pitchFamily="34" charset="0"/>
              </a:rPr>
              <a:t>$5.00/</a:t>
            </a:r>
            <a:r>
              <a:rPr lang="en-US" sz="1200" b="1" dirty="0" err="1">
                <a:effectLst/>
                <a:latin typeface="Arial" panose="020B0604020202020204" pitchFamily="34" charset="0"/>
                <a:ea typeface="Cambria" panose="02040503050406030204" pitchFamily="18" charset="0"/>
                <a:cs typeface="Arial" panose="020B0604020202020204" pitchFamily="34" charset="0"/>
              </a:rPr>
              <a:t>ccf</a:t>
            </a:r>
            <a:endParaRPr lang="en-US" sz="1200" b="1" dirty="0"/>
          </a:p>
        </p:txBody>
      </p:sp>
      <p:sp>
        <p:nvSpPr>
          <p:cNvPr id="33" name="Rectangle 32">
            <a:extLst>
              <a:ext uri="{FF2B5EF4-FFF2-40B4-BE49-F238E27FC236}">
                <a16:creationId xmlns:a16="http://schemas.microsoft.com/office/drawing/2014/main" id="{A4603314-F3CD-DA4D-8AF7-156D5A7F6D7F}"/>
              </a:ext>
            </a:extLst>
          </p:cNvPr>
          <p:cNvSpPr/>
          <p:nvPr/>
        </p:nvSpPr>
        <p:spPr>
          <a:xfrm>
            <a:off x="7714445" y="4586751"/>
            <a:ext cx="576469" cy="81104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75CDF56B-45A2-1A48-8338-DA116B616D2C}"/>
              </a:ext>
            </a:extLst>
          </p:cNvPr>
          <p:cNvSpPr/>
          <p:nvPr/>
        </p:nvSpPr>
        <p:spPr>
          <a:xfrm>
            <a:off x="8392510" y="3783401"/>
            <a:ext cx="593228" cy="16143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A5E4B0CB-9487-D24E-ACAB-559F81BEA652}"/>
              </a:ext>
            </a:extLst>
          </p:cNvPr>
          <p:cNvSpPr txBox="1"/>
          <p:nvPr/>
        </p:nvSpPr>
        <p:spPr>
          <a:xfrm>
            <a:off x="7708094" y="5394274"/>
            <a:ext cx="652781"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$4.44</a:t>
            </a:r>
            <a:endParaRPr lang="en-US" sz="1400" b="1" dirty="0"/>
          </a:p>
        </p:txBody>
      </p:sp>
      <p:sp>
        <p:nvSpPr>
          <p:cNvPr id="38" name="TextBox 37">
            <a:extLst>
              <a:ext uri="{FF2B5EF4-FFF2-40B4-BE49-F238E27FC236}">
                <a16:creationId xmlns:a16="http://schemas.microsoft.com/office/drawing/2014/main" id="{7A3E4E3B-0FD9-8A40-8908-0C9EDB698794}"/>
              </a:ext>
            </a:extLst>
          </p:cNvPr>
          <p:cNvSpPr txBox="1"/>
          <p:nvPr/>
        </p:nvSpPr>
        <p:spPr>
          <a:xfrm>
            <a:off x="8336925" y="5408657"/>
            <a:ext cx="902629"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a:t>
            </a:r>
            <a:r>
              <a:rPr lang="en-US" sz="1400" b="1" dirty="0">
                <a:latin typeface="Arial" panose="020B0604020202020204" pitchFamily="34" charset="0"/>
                <a:ea typeface="Cambria" panose="02040503050406030204" pitchFamily="18" charset="0"/>
                <a:cs typeface="Arial" panose="020B0604020202020204" pitchFamily="34" charset="0"/>
              </a:rPr>
              <a:t>11.89</a:t>
            </a:r>
            <a:endParaRPr lang="en-US" sz="1400" b="1" dirty="0"/>
          </a:p>
        </p:txBody>
      </p:sp>
      <p:sp>
        <p:nvSpPr>
          <p:cNvPr id="39" name="TextBox 38">
            <a:extLst>
              <a:ext uri="{FF2B5EF4-FFF2-40B4-BE49-F238E27FC236}">
                <a16:creationId xmlns:a16="http://schemas.microsoft.com/office/drawing/2014/main" id="{0D790E55-772C-C64E-AE45-06A023C74918}"/>
              </a:ext>
            </a:extLst>
          </p:cNvPr>
          <p:cNvSpPr txBox="1"/>
          <p:nvPr/>
        </p:nvSpPr>
        <p:spPr>
          <a:xfrm>
            <a:off x="9051366" y="5408657"/>
            <a:ext cx="902629"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$17.81</a:t>
            </a:r>
            <a:endParaRPr lang="en-US" sz="1400" b="1" dirty="0"/>
          </a:p>
        </p:txBody>
      </p:sp>
      <p:sp>
        <p:nvSpPr>
          <p:cNvPr id="41" name="TextBox 40">
            <a:extLst>
              <a:ext uri="{FF2B5EF4-FFF2-40B4-BE49-F238E27FC236}">
                <a16:creationId xmlns:a16="http://schemas.microsoft.com/office/drawing/2014/main" id="{9215DDFA-7EFA-B047-8BE2-BDB7C803224C}"/>
              </a:ext>
            </a:extLst>
          </p:cNvPr>
          <p:cNvSpPr txBox="1"/>
          <p:nvPr/>
        </p:nvSpPr>
        <p:spPr>
          <a:xfrm>
            <a:off x="6125043" y="5393861"/>
            <a:ext cx="2169177"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Current per CCF:</a:t>
            </a:r>
            <a:endParaRPr lang="en-US" sz="1400" b="1" dirty="0"/>
          </a:p>
        </p:txBody>
      </p:sp>
      <p:sp>
        <p:nvSpPr>
          <p:cNvPr id="45" name="TextBox 44">
            <a:extLst>
              <a:ext uri="{FF2B5EF4-FFF2-40B4-BE49-F238E27FC236}">
                <a16:creationId xmlns:a16="http://schemas.microsoft.com/office/drawing/2014/main" id="{D67B3BF8-4F3A-464C-9C12-94D72C902D8C}"/>
              </a:ext>
            </a:extLst>
          </p:cNvPr>
          <p:cNvSpPr txBox="1"/>
          <p:nvPr/>
        </p:nvSpPr>
        <p:spPr>
          <a:xfrm>
            <a:off x="7679232" y="5788937"/>
            <a:ext cx="3120644" cy="307777"/>
          </a:xfrm>
          <a:prstGeom prst="rect">
            <a:avLst/>
          </a:prstGeom>
          <a:noFill/>
        </p:spPr>
        <p:txBody>
          <a:bodyPr wrap="square">
            <a:spAutoFit/>
          </a:bodyPr>
          <a:lstStyle/>
          <a:p>
            <a:r>
              <a:rPr lang="en-US" sz="1400" b="1" dirty="0">
                <a:latin typeface="Arial" panose="020B0604020202020204" pitchFamily="34" charset="0"/>
                <a:ea typeface="Cambria" panose="02040503050406030204" pitchFamily="18" charset="0"/>
                <a:cs typeface="Arial" panose="020B0604020202020204" pitchFamily="34" charset="0"/>
              </a:rPr>
              <a:t>Tier 1     Tier 2    Tier 3     </a:t>
            </a:r>
            <a:endParaRPr lang="en-US" sz="1400" b="1" dirty="0"/>
          </a:p>
        </p:txBody>
      </p:sp>
      <p:sp>
        <p:nvSpPr>
          <p:cNvPr id="46" name="Rectangle 45">
            <a:extLst>
              <a:ext uri="{FF2B5EF4-FFF2-40B4-BE49-F238E27FC236}">
                <a16:creationId xmlns:a16="http://schemas.microsoft.com/office/drawing/2014/main" id="{4B1B82BA-1375-D346-81D5-0C99A12D5CC3}"/>
              </a:ext>
            </a:extLst>
          </p:cNvPr>
          <p:cNvSpPr/>
          <p:nvPr/>
        </p:nvSpPr>
        <p:spPr>
          <a:xfrm>
            <a:off x="8394567" y="2712902"/>
            <a:ext cx="580815" cy="1062873"/>
          </a:xfrm>
          <a:prstGeom prst="rect">
            <a:avLst/>
          </a:prstGeom>
          <a:pattFill prst="wdUpDiag">
            <a:fgClr>
              <a:schemeClr val="accent1">
                <a:lumMod val="20000"/>
                <a:lumOff val="80000"/>
              </a:schemeClr>
            </a:fgClr>
            <a:bgClr>
              <a:schemeClr val="bg1"/>
            </a:bgClr>
          </a:patt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57C45874-6B1C-8542-A30D-C01D10F16A25}"/>
              </a:ext>
            </a:extLst>
          </p:cNvPr>
          <p:cNvSpPr txBox="1"/>
          <p:nvPr/>
        </p:nvSpPr>
        <p:spPr>
          <a:xfrm>
            <a:off x="8317508" y="3061459"/>
            <a:ext cx="736662" cy="461665"/>
          </a:xfrm>
          <a:prstGeom prst="rect">
            <a:avLst/>
          </a:prstGeom>
          <a:noFill/>
        </p:spPr>
        <p:txBody>
          <a:bodyPr wrap="square">
            <a:spAutoFit/>
          </a:bodyPr>
          <a:lstStyle/>
          <a:p>
            <a:pPr algn="ctr"/>
            <a:r>
              <a:rPr lang="en-US" sz="1200" b="1" dirty="0">
                <a:effectLst/>
                <a:latin typeface="Arial" panose="020B0604020202020204" pitchFamily="34" charset="0"/>
                <a:ea typeface="Cambria" panose="02040503050406030204" pitchFamily="18" charset="0"/>
                <a:cs typeface="Arial" panose="020B0604020202020204" pitchFamily="34" charset="0"/>
              </a:rPr>
              <a:t>$10.00/ </a:t>
            </a:r>
            <a:r>
              <a:rPr lang="en-US" sz="1200" b="1" dirty="0" err="1">
                <a:effectLst/>
                <a:latin typeface="Arial" panose="020B0604020202020204" pitchFamily="34" charset="0"/>
                <a:ea typeface="Cambria" panose="02040503050406030204" pitchFamily="18" charset="0"/>
                <a:cs typeface="Arial" panose="020B0604020202020204" pitchFamily="34" charset="0"/>
              </a:rPr>
              <a:t>ccf</a:t>
            </a:r>
            <a:endParaRPr lang="en-US" sz="1200" b="1" dirty="0"/>
          </a:p>
        </p:txBody>
      </p:sp>
      <p:sp>
        <p:nvSpPr>
          <p:cNvPr id="49" name="Rectangle 48">
            <a:extLst>
              <a:ext uri="{FF2B5EF4-FFF2-40B4-BE49-F238E27FC236}">
                <a16:creationId xmlns:a16="http://schemas.microsoft.com/office/drawing/2014/main" id="{7111F50D-FFB4-F449-BD49-CF79B85D6A4C}"/>
              </a:ext>
            </a:extLst>
          </p:cNvPr>
          <p:cNvSpPr/>
          <p:nvPr/>
        </p:nvSpPr>
        <p:spPr>
          <a:xfrm>
            <a:off x="7706981" y="4034370"/>
            <a:ext cx="600120" cy="552385"/>
          </a:xfrm>
          <a:prstGeom prst="rect">
            <a:avLst/>
          </a:prstGeom>
          <a:pattFill prst="wdUpDiag">
            <a:fgClr>
              <a:schemeClr val="accent1">
                <a:lumMod val="20000"/>
                <a:lumOff val="80000"/>
              </a:schemeClr>
            </a:fgClr>
            <a:bgClr>
              <a:schemeClr val="bg1"/>
            </a:bgClr>
          </a:patt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BCEE5FA8-A3C5-8947-827E-B782036C388D}"/>
              </a:ext>
            </a:extLst>
          </p:cNvPr>
          <p:cNvSpPr txBox="1"/>
          <p:nvPr/>
        </p:nvSpPr>
        <p:spPr>
          <a:xfrm>
            <a:off x="7679472" y="4080080"/>
            <a:ext cx="652781" cy="461665"/>
          </a:xfrm>
          <a:prstGeom prst="rect">
            <a:avLst/>
          </a:prstGeom>
          <a:noFill/>
        </p:spPr>
        <p:txBody>
          <a:bodyPr wrap="square">
            <a:spAutoFit/>
          </a:bodyPr>
          <a:lstStyle/>
          <a:p>
            <a:pPr algn="ctr"/>
            <a:r>
              <a:rPr lang="en-US" sz="1200" b="1" dirty="0">
                <a:effectLst/>
                <a:latin typeface="Arial" panose="020B0604020202020204" pitchFamily="34" charset="0"/>
                <a:ea typeface="Cambria" panose="02040503050406030204" pitchFamily="18" charset="0"/>
                <a:cs typeface="Arial" panose="020B0604020202020204" pitchFamily="34" charset="0"/>
              </a:rPr>
              <a:t>$5.00/ </a:t>
            </a:r>
            <a:r>
              <a:rPr lang="en-US" sz="1200" b="1" dirty="0" err="1">
                <a:effectLst/>
                <a:latin typeface="Arial" panose="020B0604020202020204" pitchFamily="34" charset="0"/>
                <a:ea typeface="Cambria" panose="02040503050406030204" pitchFamily="18" charset="0"/>
                <a:cs typeface="Arial" panose="020B0604020202020204" pitchFamily="34" charset="0"/>
              </a:rPr>
              <a:t>ccf</a:t>
            </a:r>
            <a:endParaRPr lang="en-US" sz="1200" b="1" dirty="0"/>
          </a:p>
        </p:txBody>
      </p:sp>
      <p:sp>
        <p:nvSpPr>
          <p:cNvPr id="62" name="Rectangle 61">
            <a:extLst>
              <a:ext uri="{FF2B5EF4-FFF2-40B4-BE49-F238E27FC236}">
                <a16:creationId xmlns:a16="http://schemas.microsoft.com/office/drawing/2014/main" id="{4D501D83-AB61-2241-AADC-89B7C1D530DA}"/>
              </a:ext>
            </a:extLst>
          </p:cNvPr>
          <p:cNvSpPr/>
          <p:nvPr/>
        </p:nvSpPr>
        <p:spPr>
          <a:xfrm>
            <a:off x="9079570" y="1631829"/>
            <a:ext cx="636199" cy="1495854"/>
          </a:xfrm>
          <a:prstGeom prst="rect">
            <a:avLst/>
          </a:prstGeom>
          <a:pattFill prst="wdUpDiag">
            <a:fgClr>
              <a:schemeClr val="accent1">
                <a:lumMod val="20000"/>
                <a:lumOff val="80000"/>
              </a:schemeClr>
            </a:fgClr>
            <a:bgClr>
              <a:schemeClr val="bg1"/>
            </a:bgClr>
          </a:patt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TextBox 62">
            <a:extLst>
              <a:ext uri="{FF2B5EF4-FFF2-40B4-BE49-F238E27FC236}">
                <a16:creationId xmlns:a16="http://schemas.microsoft.com/office/drawing/2014/main" id="{5FC1182A-8A46-534E-90D9-449CA49E2744}"/>
              </a:ext>
            </a:extLst>
          </p:cNvPr>
          <p:cNvSpPr txBox="1"/>
          <p:nvPr/>
        </p:nvSpPr>
        <p:spPr>
          <a:xfrm>
            <a:off x="9021870" y="2255763"/>
            <a:ext cx="760071" cy="461665"/>
          </a:xfrm>
          <a:prstGeom prst="rect">
            <a:avLst/>
          </a:prstGeom>
          <a:noFill/>
        </p:spPr>
        <p:txBody>
          <a:bodyPr wrap="square">
            <a:spAutoFit/>
          </a:bodyPr>
          <a:lstStyle/>
          <a:p>
            <a:pPr algn="ctr"/>
            <a:r>
              <a:rPr lang="en-US" sz="1200" b="1" dirty="0">
                <a:effectLst/>
                <a:latin typeface="Arial" panose="020B0604020202020204" pitchFamily="34" charset="0"/>
                <a:ea typeface="Cambria" panose="02040503050406030204" pitchFamily="18" charset="0"/>
                <a:cs typeface="Arial" panose="020B0604020202020204" pitchFamily="34" charset="0"/>
              </a:rPr>
              <a:t>$15.00/ </a:t>
            </a:r>
            <a:r>
              <a:rPr lang="en-US" sz="1200" b="1" dirty="0" err="1">
                <a:effectLst/>
                <a:latin typeface="Arial" panose="020B0604020202020204" pitchFamily="34" charset="0"/>
                <a:ea typeface="Cambria" panose="02040503050406030204" pitchFamily="18" charset="0"/>
                <a:cs typeface="Arial" panose="020B0604020202020204" pitchFamily="34" charset="0"/>
              </a:rPr>
              <a:t>ccf</a:t>
            </a:r>
            <a:endParaRPr lang="en-US" sz="1200" b="1" dirty="0"/>
          </a:p>
        </p:txBody>
      </p:sp>
      <p:sp>
        <p:nvSpPr>
          <p:cNvPr id="64" name="Rectangle 63">
            <a:extLst>
              <a:ext uri="{FF2B5EF4-FFF2-40B4-BE49-F238E27FC236}">
                <a16:creationId xmlns:a16="http://schemas.microsoft.com/office/drawing/2014/main" id="{70E854FB-8FE6-774C-BF90-5449615E4C02}"/>
              </a:ext>
            </a:extLst>
          </p:cNvPr>
          <p:cNvSpPr/>
          <p:nvPr/>
        </p:nvSpPr>
        <p:spPr>
          <a:xfrm>
            <a:off x="9083146" y="3127460"/>
            <a:ext cx="619923" cy="2282311"/>
          </a:xfrm>
          <a:prstGeom prst="rect">
            <a:avLst/>
          </a:prstGeom>
          <a:gradFill>
            <a:gsLst>
              <a:gs pos="8000">
                <a:schemeClr val="accent6">
                  <a:lumMod val="20000"/>
                  <a:lumOff val="80000"/>
                </a:schemeClr>
              </a:gs>
              <a:gs pos="64000">
                <a:schemeClr val="accent6">
                  <a:lumMod val="75000"/>
                </a:schemeClr>
              </a:gs>
              <a:gs pos="100000">
                <a:schemeClr val="accent6">
                  <a:lumMod val="50000"/>
                </a:schemeClr>
              </a:gs>
              <a:gs pos="86000">
                <a:schemeClr val="accent6">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Content Placeholder 2">
            <a:extLst>
              <a:ext uri="{FF2B5EF4-FFF2-40B4-BE49-F238E27FC236}">
                <a16:creationId xmlns:a16="http://schemas.microsoft.com/office/drawing/2014/main" id="{65F16EFF-F7A3-6F4A-A132-F987B8D14149}"/>
              </a:ext>
            </a:extLst>
          </p:cNvPr>
          <p:cNvSpPr>
            <a:spLocks noGrp="1"/>
          </p:cNvSpPr>
          <p:nvPr>
            <p:ph idx="1"/>
          </p:nvPr>
        </p:nvSpPr>
        <p:spPr>
          <a:xfrm>
            <a:off x="757803" y="945045"/>
            <a:ext cx="4390284" cy="391202"/>
          </a:xfrm>
        </p:spPr>
        <p:txBody>
          <a:bodyPr/>
          <a:lstStyle/>
          <a:p>
            <a:pPr marL="0" indent="0">
              <a:buNone/>
            </a:pPr>
            <a:r>
              <a:rPr lang="en-US" dirty="0"/>
              <a:t>Single-Family C</a:t>
            </a:r>
            <a:r>
              <a:rPr lang="en-US" dirty="0">
                <a:latin typeface="+mn-lt"/>
              </a:rPr>
              <a:t>ustomers </a:t>
            </a:r>
            <a:r>
              <a:rPr lang="en-US" sz="2000" dirty="0">
                <a:latin typeface="+mn-lt"/>
              </a:rPr>
              <a:t>Assume 4 </a:t>
            </a:r>
            <a:r>
              <a:rPr lang="en-US" sz="2000" dirty="0">
                <a:latin typeface="+mn-lt"/>
                <a:cs typeface="Arial" panose="020B0604020202020204" pitchFamily="34" charset="0"/>
              </a:rPr>
              <a:t>people/household</a:t>
            </a:r>
            <a:r>
              <a:rPr lang="en-US" sz="2000" dirty="0">
                <a:latin typeface="Arial" panose="020B0604020202020204" pitchFamily="34" charset="0"/>
                <a:cs typeface="Arial" panose="020B0604020202020204" pitchFamily="34" charset="0"/>
              </a:rPr>
              <a:t> </a:t>
            </a:r>
            <a:endParaRPr lang="en-US" dirty="0"/>
          </a:p>
        </p:txBody>
      </p:sp>
      <p:sp>
        <p:nvSpPr>
          <p:cNvPr id="66" name="Content Placeholder 2">
            <a:extLst>
              <a:ext uri="{FF2B5EF4-FFF2-40B4-BE49-F238E27FC236}">
                <a16:creationId xmlns:a16="http://schemas.microsoft.com/office/drawing/2014/main" id="{06717C05-4DA2-8342-A60B-2EBFFD531578}"/>
              </a:ext>
            </a:extLst>
          </p:cNvPr>
          <p:cNvSpPr txBox="1">
            <a:spLocks/>
          </p:cNvSpPr>
          <p:nvPr/>
        </p:nvSpPr>
        <p:spPr>
          <a:xfrm>
            <a:off x="6916994" y="965095"/>
            <a:ext cx="4619465" cy="39120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dirty="0"/>
              <a:t>Irrigation Customers</a:t>
            </a:r>
          </a:p>
        </p:txBody>
      </p:sp>
      <p:sp>
        <p:nvSpPr>
          <p:cNvPr id="40" name="TextBox 39">
            <a:extLst>
              <a:ext uri="{FF2B5EF4-FFF2-40B4-BE49-F238E27FC236}">
                <a16:creationId xmlns:a16="http://schemas.microsoft.com/office/drawing/2014/main" id="{BD5AA272-2C2B-0940-999D-8143E4EC51FE}"/>
              </a:ext>
            </a:extLst>
          </p:cNvPr>
          <p:cNvSpPr txBox="1"/>
          <p:nvPr/>
        </p:nvSpPr>
        <p:spPr>
          <a:xfrm>
            <a:off x="1736807" y="6016715"/>
            <a:ext cx="3120644" cy="307777"/>
          </a:xfrm>
          <a:prstGeom prst="rect">
            <a:avLst/>
          </a:prstGeom>
          <a:noFill/>
        </p:spPr>
        <p:txBody>
          <a:bodyPr wrap="square">
            <a:spAutoFit/>
          </a:bodyPr>
          <a:lstStyle/>
          <a:p>
            <a:r>
              <a:rPr lang="en-US" sz="1400" b="1" dirty="0">
                <a:latin typeface="Arial" panose="020B0604020202020204" pitchFamily="34" charset="0"/>
                <a:ea typeface="Cambria" panose="02040503050406030204" pitchFamily="18" charset="0"/>
                <a:cs typeface="Arial" panose="020B0604020202020204" pitchFamily="34" charset="0"/>
              </a:rPr>
              <a:t>0-65     66-150   151-249    250+</a:t>
            </a:r>
            <a:endParaRPr lang="en-US" sz="1400" b="1" dirty="0"/>
          </a:p>
        </p:txBody>
      </p:sp>
      <p:sp>
        <p:nvSpPr>
          <p:cNvPr id="42" name="TextBox 41">
            <a:extLst>
              <a:ext uri="{FF2B5EF4-FFF2-40B4-BE49-F238E27FC236}">
                <a16:creationId xmlns:a16="http://schemas.microsoft.com/office/drawing/2014/main" id="{CFEF8250-2709-2345-953E-DB8E1F033EEF}"/>
              </a:ext>
            </a:extLst>
          </p:cNvPr>
          <p:cNvSpPr txBox="1"/>
          <p:nvPr/>
        </p:nvSpPr>
        <p:spPr>
          <a:xfrm>
            <a:off x="342217" y="6008762"/>
            <a:ext cx="1651575" cy="307777"/>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GPCD (4pph):</a:t>
            </a:r>
            <a:endParaRPr lang="en-US" sz="1400" b="1" dirty="0"/>
          </a:p>
        </p:txBody>
      </p:sp>
    </p:spTree>
    <p:extLst>
      <p:ext uri="{BB962C8B-B14F-4D97-AF65-F5344CB8AC3E}">
        <p14:creationId xmlns:p14="http://schemas.microsoft.com/office/powerpoint/2010/main" val="99190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78C5CDF-0ED4-F143-AC17-E1E429D1ED4A}"/>
              </a:ext>
            </a:extLst>
          </p:cNvPr>
          <p:cNvSpPr/>
          <p:nvPr/>
        </p:nvSpPr>
        <p:spPr>
          <a:xfrm>
            <a:off x="3787588" y="1764562"/>
            <a:ext cx="636199" cy="1495854"/>
          </a:xfrm>
          <a:prstGeom prst="rect">
            <a:avLst/>
          </a:prstGeom>
          <a:pattFill prst="wdUpDiag">
            <a:fgClr>
              <a:schemeClr val="accent1">
                <a:lumMod val="20000"/>
                <a:lumOff val="80000"/>
              </a:schemeClr>
            </a:fgClr>
            <a:bgClr>
              <a:schemeClr val="bg1"/>
            </a:bgClr>
          </a:patt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F2E96C0-B6C7-8D41-8CB6-9CB9BDC781B5}"/>
              </a:ext>
            </a:extLst>
          </p:cNvPr>
          <p:cNvSpPr>
            <a:spLocks noGrp="1"/>
          </p:cNvSpPr>
          <p:nvPr>
            <p:ph type="title"/>
          </p:nvPr>
        </p:nvSpPr>
        <p:spPr>
          <a:xfrm>
            <a:off x="342217" y="-91971"/>
            <a:ext cx="11026331" cy="1325563"/>
          </a:xfrm>
        </p:spPr>
        <p:txBody>
          <a:bodyPr/>
          <a:lstStyle/>
          <a:p>
            <a:r>
              <a:rPr lang="en-US" dirty="0"/>
              <a:t>Excess Use Penalties – Summer (Jun-Nov)</a:t>
            </a:r>
          </a:p>
        </p:txBody>
      </p:sp>
      <p:sp>
        <p:nvSpPr>
          <p:cNvPr id="4" name="Slide Number Placeholder 3">
            <a:extLst>
              <a:ext uri="{FF2B5EF4-FFF2-40B4-BE49-F238E27FC236}">
                <a16:creationId xmlns:a16="http://schemas.microsoft.com/office/drawing/2014/main" id="{EAE9B31A-FBDA-6049-91F9-86F08FF2DAAD}"/>
              </a:ext>
            </a:extLst>
          </p:cNvPr>
          <p:cNvSpPr>
            <a:spLocks noGrp="1"/>
          </p:cNvSpPr>
          <p:nvPr>
            <p:ph type="sldNum" sz="quarter" idx="12"/>
          </p:nvPr>
        </p:nvSpPr>
        <p:spPr/>
        <p:txBody>
          <a:bodyPr/>
          <a:lstStyle/>
          <a:p>
            <a:fld id="{0F43753A-820F-4E4C-808D-1184121AF949}" type="slidenum">
              <a:rPr lang="en-US" smtClean="0"/>
              <a:t>18</a:t>
            </a:fld>
            <a:endParaRPr lang="en-US"/>
          </a:p>
        </p:txBody>
      </p:sp>
      <p:sp>
        <p:nvSpPr>
          <p:cNvPr id="5" name="Rectangle 4">
            <a:extLst>
              <a:ext uri="{FF2B5EF4-FFF2-40B4-BE49-F238E27FC236}">
                <a16:creationId xmlns:a16="http://schemas.microsoft.com/office/drawing/2014/main" id="{EDA15BD2-477B-D94D-9C69-51F8C7B29DEA}"/>
              </a:ext>
            </a:extLst>
          </p:cNvPr>
          <p:cNvSpPr/>
          <p:nvPr/>
        </p:nvSpPr>
        <p:spPr>
          <a:xfrm>
            <a:off x="1726598" y="5020591"/>
            <a:ext cx="576469" cy="4804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EB584E45-215F-5847-A857-AD239860E074}"/>
              </a:ext>
            </a:extLst>
          </p:cNvPr>
          <p:cNvSpPr/>
          <p:nvPr/>
        </p:nvSpPr>
        <p:spPr>
          <a:xfrm>
            <a:off x="2404663" y="4719484"/>
            <a:ext cx="593228" cy="781541"/>
          </a:xfrm>
          <a:prstGeom prst="rect">
            <a:avLst/>
          </a:prstGeom>
          <a:solidFill>
            <a:srgbClr val="55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067656C-D595-E748-8B22-94A715EE3828}"/>
              </a:ext>
            </a:extLst>
          </p:cNvPr>
          <p:cNvSpPr/>
          <p:nvPr/>
        </p:nvSpPr>
        <p:spPr>
          <a:xfrm>
            <a:off x="3082730" y="4179137"/>
            <a:ext cx="597572" cy="13176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C9830E73-DC39-F74D-9CAF-E91F7D4F97C9}"/>
              </a:ext>
            </a:extLst>
          </p:cNvPr>
          <p:cNvSpPr/>
          <p:nvPr/>
        </p:nvSpPr>
        <p:spPr>
          <a:xfrm>
            <a:off x="3783608" y="3249017"/>
            <a:ext cx="646044" cy="2247762"/>
          </a:xfrm>
          <a:prstGeom prst="rect">
            <a:avLst/>
          </a:prstGeom>
          <a:gradFill>
            <a:gsLst>
              <a:gs pos="8000">
                <a:schemeClr val="accent1">
                  <a:lumMod val="20000"/>
                  <a:lumOff val="80000"/>
                </a:schemeClr>
              </a:gs>
              <a:gs pos="64000">
                <a:schemeClr val="accent1">
                  <a:lumMod val="75000"/>
                </a:schemeClr>
              </a:gs>
              <a:gs pos="100000">
                <a:schemeClr val="accent1">
                  <a:lumMod val="50000"/>
                </a:schemeClr>
              </a:gs>
              <a:gs pos="86000">
                <a:schemeClr val="accent1">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107D0FF5-7684-184A-A20D-28BC613B9987}"/>
              </a:ext>
            </a:extLst>
          </p:cNvPr>
          <p:cNvSpPr txBox="1"/>
          <p:nvPr/>
        </p:nvSpPr>
        <p:spPr>
          <a:xfrm>
            <a:off x="1720247" y="5497505"/>
            <a:ext cx="652781"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$4.54</a:t>
            </a:r>
            <a:endParaRPr lang="en-US" sz="1400" b="1" dirty="0"/>
          </a:p>
        </p:txBody>
      </p:sp>
      <p:sp>
        <p:nvSpPr>
          <p:cNvPr id="10" name="TextBox 9">
            <a:extLst>
              <a:ext uri="{FF2B5EF4-FFF2-40B4-BE49-F238E27FC236}">
                <a16:creationId xmlns:a16="http://schemas.microsoft.com/office/drawing/2014/main" id="{71EB6F38-3876-E546-B28B-290118CB7B9C}"/>
              </a:ext>
            </a:extLst>
          </p:cNvPr>
          <p:cNvSpPr txBox="1"/>
          <p:nvPr/>
        </p:nvSpPr>
        <p:spPr>
          <a:xfrm>
            <a:off x="2408070" y="5511888"/>
            <a:ext cx="652781"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$7.87</a:t>
            </a:r>
            <a:endParaRPr lang="en-US" sz="1400" b="1" dirty="0"/>
          </a:p>
        </p:txBody>
      </p:sp>
      <p:sp>
        <p:nvSpPr>
          <p:cNvPr id="11" name="TextBox 10">
            <a:extLst>
              <a:ext uri="{FF2B5EF4-FFF2-40B4-BE49-F238E27FC236}">
                <a16:creationId xmlns:a16="http://schemas.microsoft.com/office/drawing/2014/main" id="{371868C2-0330-BD4A-B75D-3AF217E1312F}"/>
              </a:ext>
            </a:extLst>
          </p:cNvPr>
          <p:cNvSpPr txBox="1"/>
          <p:nvPr/>
        </p:nvSpPr>
        <p:spPr>
          <a:xfrm>
            <a:off x="2988751" y="5526030"/>
            <a:ext cx="911225"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$13.25</a:t>
            </a:r>
            <a:endParaRPr lang="en-US" sz="1400" b="1" dirty="0"/>
          </a:p>
        </p:txBody>
      </p:sp>
      <p:sp>
        <p:nvSpPr>
          <p:cNvPr id="12" name="TextBox 11">
            <a:extLst>
              <a:ext uri="{FF2B5EF4-FFF2-40B4-BE49-F238E27FC236}">
                <a16:creationId xmlns:a16="http://schemas.microsoft.com/office/drawing/2014/main" id="{69FDE8A5-1C6D-F749-94EB-F1CBD5DBF32E}"/>
              </a:ext>
            </a:extLst>
          </p:cNvPr>
          <p:cNvSpPr txBox="1"/>
          <p:nvPr/>
        </p:nvSpPr>
        <p:spPr>
          <a:xfrm>
            <a:off x="3769571" y="5518087"/>
            <a:ext cx="874330" cy="307777"/>
          </a:xfrm>
          <a:prstGeom prst="rect">
            <a:avLst/>
          </a:prstGeom>
          <a:solidFill>
            <a:schemeClr val="bg1"/>
          </a:solid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$21.29</a:t>
            </a:r>
            <a:endParaRPr lang="en-US" sz="1400" b="1" dirty="0"/>
          </a:p>
        </p:txBody>
      </p:sp>
      <p:sp>
        <p:nvSpPr>
          <p:cNvPr id="13" name="TextBox 12">
            <a:extLst>
              <a:ext uri="{FF2B5EF4-FFF2-40B4-BE49-F238E27FC236}">
                <a16:creationId xmlns:a16="http://schemas.microsoft.com/office/drawing/2014/main" id="{94875F01-7317-7F4D-A11E-B114904B2BA3}"/>
              </a:ext>
            </a:extLst>
          </p:cNvPr>
          <p:cNvSpPr txBox="1"/>
          <p:nvPr/>
        </p:nvSpPr>
        <p:spPr>
          <a:xfrm>
            <a:off x="117987" y="5496777"/>
            <a:ext cx="1651575"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Current per CCF:</a:t>
            </a:r>
            <a:endParaRPr lang="en-US" sz="1400" b="1" dirty="0"/>
          </a:p>
        </p:txBody>
      </p:sp>
      <p:sp>
        <p:nvSpPr>
          <p:cNvPr id="17" name="TextBox 16">
            <a:extLst>
              <a:ext uri="{FF2B5EF4-FFF2-40B4-BE49-F238E27FC236}">
                <a16:creationId xmlns:a16="http://schemas.microsoft.com/office/drawing/2014/main" id="{44A72BA0-970D-7147-8DDA-E0A043C03D7D}"/>
              </a:ext>
            </a:extLst>
          </p:cNvPr>
          <p:cNvSpPr txBox="1"/>
          <p:nvPr/>
        </p:nvSpPr>
        <p:spPr>
          <a:xfrm>
            <a:off x="1706392" y="5743977"/>
            <a:ext cx="3120644" cy="307777"/>
          </a:xfrm>
          <a:prstGeom prst="rect">
            <a:avLst/>
          </a:prstGeom>
          <a:noFill/>
        </p:spPr>
        <p:txBody>
          <a:bodyPr wrap="square">
            <a:spAutoFit/>
          </a:bodyPr>
          <a:lstStyle/>
          <a:p>
            <a:r>
              <a:rPr lang="en-US" sz="1400" b="1" dirty="0">
                <a:latin typeface="Arial" panose="020B0604020202020204" pitchFamily="34" charset="0"/>
                <a:ea typeface="Cambria" panose="02040503050406030204" pitchFamily="18" charset="0"/>
                <a:cs typeface="Arial" panose="020B0604020202020204" pitchFamily="34" charset="0"/>
              </a:rPr>
              <a:t>Tier 1    Tier 2    Tier 3     Tier 4</a:t>
            </a:r>
            <a:endParaRPr lang="en-US" sz="1400" b="1" dirty="0"/>
          </a:p>
        </p:txBody>
      </p:sp>
      <p:sp>
        <p:nvSpPr>
          <p:cNvPr id="18" name="Rectangle 17">
            <a:extLst>
              <a:ext uri="{FF2B5EF4-FFF2-40B4-BE49-F238E27FC236}">
                <a16:creationId xmlns:a16="http://schemas.microsoft.com/office/drawing/2014/main" id="{51347D9B-6CE6-8A44-93C5-C38128342902}"/>
              </a:ext>
            </a:extLst>
          </p:cNvPr>
          <p:cNvSpPr/>
          <p:nvPr/>
        </p:nvSpPr>
        <p:spPr>
          <a:xfrm>
            <a:off x="3085146" y="3111102"/>
            <a:ext cx="580815" cy="1062873"/>
          </a:xfrm>
          <a:prstGeom prst="rect">
            <a:avLst/>
          </a:prstGeom>
          <a:pattFill prst="wdUpDiag">
            <a:fgClr>
              <a:schemeClr val="accent1">
                <a:lumMod val="20000"/>
                <a:lumOff val="80000"/>
              </a:schemeClr>
            </a:fgClr>
            <a:bgClr>
              <a:schemeClr val="bg1"/>
            </a:bgClr>
          </a:patt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A4603314-F3CD-DA4D-8AF7-156D5A7F6D7F}"/>
              </a:ext>
            </a:extLst>
          </p:cNvPr>
          <p:cNvSpPr/>
          <p:nvPr/>
        </p:nvSpPr>
        <p:spPr>
          <a:xfrm>
            <a:off x="7714445" y="4586751"/>
            <a:ext cx="576469" cy="81104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75CDF56B-45A2-1A48-8338-DA116B616D2C}"/>
              </a:ext>
            </a:extLst>
          </p:cNvPr>
          <p:cNvSpPr/>
          <p:nvPr/>
        </p:nvSpPr>
        <p:spPr>
          <a:xfrm>
            <a:off x="8392510" y="3783401"/>
            <a:ext cx="593228" cy="16143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A5E4B0CB-9487-D24E-ACAB-559F81BEA652}"/>
              </a:ext>
            </a:extLst>
          </p:cNvPr>
          <p:cNvSpPr txBox="1"/>
          <p:nvPr/>
        </p:nvSpPr>
        <p:spPr>
          <a:xfrm>
            <a:off x="7708094" y="5394274"/>
            <a:ext cx="652781"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$4.44</a:t>
            </a:r>
            <a:endParaRPr lang="en-US" sz="1400" b="1" dirty="0"/>
          </a:p>
        </p:txBody>
      </p:sp>
      <p:sp>
        <p:nvSpPr>
          <p:cNvPr id="38" name="TextBox 37">
            <a:extLst>
              <a:ext uri="{FF2B5EF4-FFF2-40B4-BE49-F238E27FC236}">
                <a16:creationId xmlns:a16="http://schemas.microsoft.com/office/drawing/2014/main" id="{7A3E4E3B-0FD9-8A40-8908-0C9EDB698794}"/>
              </a:ext>
            </a:extLst>
          </p:cNvPr>
          <p:cNvSpPr txBox="1"/>
          <p:nvPr/>
        </p:nvSpPr>
        <p:spPr>
          <a:xfrm>
            <a:off x="8336925" y="5408657"/>
            <a:ext cx="902629"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a:t>
            </a:r>
            <a:r>
              <a:rPr lang="en-US" sz="1400" b="1" dirty="0">
                <a:latin typeface="Arial" panose="020B0604020202020204" pitchFamily="34" charset="0"/>
                <a:ea typeface="Cambria" panose="02040503050406030204" pitchFamily="18" charset="0"/>
                <a:cs typeface="Arial" panose="020B0604020202020204" pitchFamily="34" charset="0"/>
              </a:rPr>
              <a:t>11.89</a:t>
            </a:r>
            <a:endParaRPr lang="en-US" sz="1400" b="1" dirty="0"/>
          </a:p>
        </p:txBody>
      </p:sp>
      <p:sp>
        <p:nvSpPr>
          <p:cNvPr id="39" name="TextBox 38">
            <a:extLst>
              <a:ext uri="{FF2B5EF4-FFF2-40B4-BE49-F238E27FC236}">
                <a16:creationId xmlns:a16="http://schemas.microsoft.com/office/drawing/2014/main" id="{0D790E55-772C-C64E-AE45-06A023C74918}"/>
              </a:ext>
            </a:extLst>
          </p:cNvPr>
          <p:cNvSpPr txBox="1"/>
          <p:nvPr/>
        </p:nvSpPr>
        <p:spPr>
          <a:xfrm>
            <a:off x="9051366" y="5424964"/>
            <a:ext cx="902629"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$17.81</a:t>
            </a:r>
            <a:endParaRPr lang="en-US" sz="1400" b="1" dirty="0"/>
          </a:p>
        </p:txBody>
      </p:sp>
      <p:sp>
        <p:nvSpPr>
          <p:cNvPr id="41" name="TextBox 40">
            <a:extLst>
              <a:ext uri="{FF2B5EF4-FFF2-40B4-BE49-F238E27FC236}">
                <a16:creationId xmlns:a16="http://schemas.microsoft.com/office/drawing/2014/main" id="{9215DDFA-7EFA-B047-8BE2-BDB7C803224C}"/>
              </a:ext>
            </a:extLst>
          </p:cNvPr>
          <p:cNvSpPr txBox="1"/>
          <p:nvPr/>
        </p:nvSpPr>
        <p:spPr>
          <a:xfrm>
            <a:off x="6062083" y="5393861"/>
            <a:ext cx="2232137" cy="307777"/>
          </a:xfrm>
          <a:prstGeom prst="rect">
            <a:avLst/>
          </a:prstGeom>
          <a:noFill/>
        </p:spPr>
        <p:txBody>
          <a:bodyPr wrap="square">
            <a:spAutoFit/>
          </a:bodyPr>
          <a:lstStyle/>
          <a:p>
            <a:r>
              <a:rPr lang="en-US" sz="1400" b="1" dirty="0">
                <a:effectLst/>
                <a:latin typeface="Arial" panose="020B0604020202020204" pitchFamily="34" charset="0"/>
                <a:ea typeface="Cambria" panose="02040503050406030204" pitchFamily="18" charset="0"/>
                <a:cs typeface="Arial" panose="020B0604020202020204" pitchFamily="34" charset="0"/>
              </a:rPr>
              <a:t>Current per CCF:</a:t>
            </a:r>
            <a:endParaRPr lang="en-US" sz="1400" b="1" dirty="0"/>
          </a:p>
        </p:txBody>
      </p:sp>
      <p:sp>
        <p:nvSpPr>
          <p:cNvPr id="45" name="TextBox 44">
            <a:extLst>
              <a:ext uri="{FF2B5EF4-FFF2-40B4-BE49-F238E27FC236}">
                <a16:creationId xmlns:a16="http://schemas.microsoft.com/office/drawing/2014/main" id="{D67B3BF8-4F3A-464C-9C12-94D72C902D8C}"/>
              </a:ext>
            </a:extLst>
          </p:cNvPr>
          <p:cNvSpPr txBox="1"/>
          <p:nvPr/>
        </p:nvSpPr>
        <p:spPr>
          <a:xfrm>
            <a:off x="7666404" y="5833807"/>
            <a:ext cx="3120644" cy="307777"/>
          </a:xfrm>
          <a:prstGeom prst="rect">
            <a:avLst/>
          </a:prstGeom>
          <a:noFill/>
        </p:spPr>
        <p:txBody>
          <a:bodyPr wrap="square">
            <a:spAutoFit/>
          </a:bodyPr>
          <a:lstStyle/>
          <a:p>
            <a:r>
              <a:rPr lang="en-US" sz="1400" b="1" dirty="0">
                <a:latin typeface="Arial" panose="020B0604020202020204" pitchFamily="34" charset="0"/>
                <a:ea typeface="Cambria" panose="02040503050406030204" pitchFamily="18" charset="0"/>
                <a:cs typeface="Arial" panose="020B0604020202020204" pitchFamily="34" charset="0"/>
              </a:rPr>
              <a:t>Tier 1    Tier 2     Tier 3     </a:t>
            </a:r>
            <a:endParaRPr lang="en-US" sz="1400" b="1" dirty="0"/>
          </a:p>
        </p:txBody>
      </p:sp>
      <p:sp>
        <p:nvSpPr>
          <p:cNvPr id="46" name="Rectangle 45">
            <a:extLst>
              <a:ext uri="{FF2B5EF4-FFF2-40B4-BE49-F238E27FC236}">
                <a16:creationId xmlns:a16="http://schemas.microsoft.com/office/drawing/2014/main" id="{4B1B82BA-1375-D346-81D5-0C99A12D5CC3}"/>
              </a:ext>
            </a:extLst>
          </p:cNvPr>
          <p:cNvSpPr/>
          <p:nvPr/>
        </p:nvSpPr>
        <p:spPr>
          <a:xfrm>
            <a:off x="8394567" y="2712902"/>
            <a:ext cx="580815" cy="1062873"/>
          </a:xfrm>
          <a:prstGeom prst="rect">
            <a:avLst/>
          </a:prstGeom>
          <a:pattFill prst="wdUpDiag">
            <a:fgClr>
              <a:schemeClr val="accent1">
                <a:lumMod val="20000"/>
                <a:lumOff val="80000"/>
              </a:schemeClr>
            </a:fgClr>
            <a:bgClr>
              <a:schemeClr val="bg1"/>
            </a:bgClr>
          </a:patt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ectangle 61">
            <a:extLst>
              <a:ext uri="{FF2B5EF4-FFF2-40B4-BE49-F238E27FC236}">
                <a16:creationId xmlns:a16="http://schemas.microsoft.com/office/drawing/2014/main" id="{4D501D83-AB61-2241-AADC-89B7C1D530DA}"/>
              </a:ext>
            </a:extLst>
          </p:cNvPr>
          <p:cNvSpPr/>
          <p:nvPr/>
        </p:nvSpPr>
        <p:spPr>
          <a:xfrm>
            <a:off x="9083146" y="1631829"/>
            <a:ext cx="619923" cy="1495854"/>
          </a:xfrm>
          <a:prstGeom prst="rect">
            <a:avLst/>
          </a:prstGeom>
          <a:pattFill prst="wdUpDiag">
            <a:fgClr>
              <a:schemeClr val="accent1">
                <a:lumMod val="20000"/>
                <a:lumOff val="80000"/>
              </a:schemeClr>
            </a:fgClr>
            <a:bgClr>
              <a:schemeClr val="bg1"/>
            </a:bgClr>
          </a:patt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Rectangle 63">
            <a:extLst>
              <a:ext uri="{FF2B5EF4-FFF2-40B4-BE49-F238E27FC236}">
                <a16:creationId xmlns:a16="http://schemas.microsoft.com/office/drawing/2014/main" id="{70E854FB-8FE6-774C-BF90-5449615E4C02}"/>
              </a:ext>
            </a:extLst>
          </p:cNvPr>
          <p:cNvSpPr/>
          <p:nvPr/>
        </p:nvSpPr>
        <p:spPr>
          <a:xfrm>
            <a:off x="9083146" y="3127460"/>
            <a:ext cx="619923" cy="2282311"/>
          </a:xfrm>
          <a:prstGeom prst="rect">
            <a:avLst/>
          </a:prstGeom>
          <a:gradFill>
            <a:gsLst>
              <a:gs pos="8000">
                <a:schemeClr val="accent6">
                  <a:lumMod val="20000"/>
                  <a:lumOff val="80000"/>
                </a:schemeClr>
              </a:gs>
              <a:gs pos="64000">
                <a:schemeClr val="accent6">
                  <a:lumMod val="75000"/>
                </a:schemeClr>
              </a:gs>
              <a:gs pos="100000">
                <a:schemeClr val="accent6">
                  <a:lumMod val="50000"/>
                </a:schemeClr>
              </a:gs>
              <a:gs pos="86000">
                <a:schemeClr val="accent6">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Content Placeholder 2">
            <a:extLst>
              <a:ext uri="{FF2B5EF4-FFF2-40B4-BE49-F238E27FC236}">
                <a16:creationId xmlns:a16="http://schemas.microsoft.com/office/drawing/2014/main" id="{65F16EFF-F7A3-6F4A-A132-F987B8D14149}"/>
              </a:ext>
            </a:extLst>
          </p:cNvPr>
          <p:cNvSpPr>
            <a:spLocks noGrp="1"/>
          </p:cNvSpPr>
          <p:nvPr>
            <p:ph idx="1"/>
          </p:nvPr>
        </p:nvSpPr>
        <p:spPr>
          <a:xfrm>
            <a:off x="757803" y="945045"/>
            <a:ext cx="4390284" cy="391202"/>
          </a:xfrm>
        </p:spPr>
        <p:txBody>
          <a:bodyPr/>
          <a:lstStyle/>
          <a:p>
            <a:pPr marL="0" indent="0">
              <a:buNone/>
            </a:pPr>
            <a:r>
              <a:rPr lang="en-US" dirty="0"/>
              <a:t>Single-Family Customers: </a:t>
            </a:r>
            <a:r>
              <a:rPr lang="en-US" sz="2000" dirty="0"/>
              <a:t>Assume 4 </a:t>
            </a:r>
            <a:r>
              <a:rPr lang="en-US" sz="2000" dirty="0">
                <a:latin typeface="Arial" panose="020B0604020202020204" pitchFamily="34" charset="0"/>
                <a:cs typeface="Arial" panose="020B0604020202020204" pitchFamily="34" charset="0"/>
              </a:rPr>
              <a:t>people/household </a:t>
            </a:r>
            <a:endParaRPr lang="en-US" dirty="0"/>
          </a:p>
        </p:txBody>
      </p:sp>
      <p:sp>
        <p:nvSpPr>
          <p:cNvPr id="66" name="Content Placeholder 2">
            <a:extLst>
              <a:ext uri="{FF2B5EF4-FFF2-40B4-BE49-F238E27FC236}">
                <a16:creationId xmlns:a16="http://schemas.microsoft.com/office/drawing/2014/main" id="{06717C05-4DA2-8342-A60B-2EBFFD531578}"/>
              </a:ext>
            </a:extLst>
          </p:cNvPr>
          <p:cNvSpPr txBox="1">
            <a:spLocks/>
          </p:cNvSpPr>
          <p:nvPr/>
        </p:nvSpPr>
        <p:spPr>
          <a:xfrm>
            <a:off x="6916994" y="965095"/>
            <a:ext cx="4619465" cy="39120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Wingdings" panose="05000000000000000000" pitchFamily="2"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dirty="0"/>
              <a:t>Irrigation Customers</a:t>
            </a:r>
          </a:p>
        </p:txBody>
      </p:sp>
      <p:sp>
        <p:nvSpPr>
          <p:cNvPr id="48" name="TextBox 47">
            <a:extLst>
              <a:ext uri="{FF2B5EF4-FFF2-40B4-BE49-F238E27FC236}">
                <a16:creationId xmlns:a16="http://schemas.microsoft.com/office/drawing/2014/main" id="{2DFA4278-35C1-BD44-9CE4-B057E32EC7D0}"/>
              </a:ext>
            </a:extLst>
          </p:cNvPr>
          <p:cNvSpPr txBox="1"/>
          <p:nvPr/>
        </p:nvSpPr>
        <p:spPr>
          <a:xfrm>
            <a:off x="3013620" y="3484757"/>
            <a:ext cx="710680" cy="461665"/>
          </a:xfrm>
          <a:prstGeom prst="rect">
            <a:avLst/>
          </a:prstGeom>
          <a:noFill/>
        </p:spPr>
        <p:txBody>
          <a:bodyPr wrap="square">
            <a:spAutoFit/>
          </a:bodyPr>
          <a:lstStyle/>
          <a:p>
            <a:pPr algn="ctr"/>
            <a:r>
              <a:rPr lang="en-US" sz="1200" b="1" dirty="0">
                <a:effectLst/>
                <a:latin typeface="Arial" panose="020B0604020202020204" pitchFamily="34" charset="0"/>
                <a:ea typeface="Cambria" panose="02040503050406030204" pitchFamily="18" charset="0"/>
                <a:cs typeface="Arial" panose="020B0604020202020204" pitchFamily="34" charset="0"/>
              </a:rPr>
              <a:t>$10.00/</a:t>
            </a:r>
            <a:r>
              <a:rPr lang="en-US" sz="1200" b="1" dirty="0" err="1">
                <a:effectLst/>
                <a:latin typeface="Arial" panose="020B0604020202020204" pitchFamily="34" charset="0"/>
                <a:ea typeface="Cambria" panose="02040503050406030204" pitchFamily="18" charset="0"/>
                <a:cs typeface="Arial" panose="020B0604020202020204" pitchFamily="34" charset="0"/>
              </a:rPr>
              <a:t>ccf</a:t>
            </a:r>
            <a:endParaRPr lang="en-US" sz="1200" b="1" dirty="0"/>
          </a:p>
        </p:txBody>
      </p:sp>
      <p:sp>
        <p:nvSpPr>
          <p:cNvPr id="51" name="TextBox 50">
            <a:extLst>
              <a:ext uri="{FF2B5EF4-FFF2-40B4-BE49-F238E27FC236}">
                <a16:creationId xmlns:a16="http://schemas.microsoft.com/office/drawing/2014/main" id="{9691C899-FB6E-7246-81ED-AD204794FCE7}"/>
              </a:ext>
            </a:extLst>
          </p:cNvPr>
          <p:cNvSpPr txBox="1"/>
          <p:nvPr/>
        </p:nvSpPr>
        <p:spPr>
          <a:xfrm>
            <a:off x="3731102" y="2294490"/>
            <a:ext cx="760071" cy="461665"/>
          </a:xfrm>
          <a:prstGeom prst="rect">
            <a:avLst/>
          </a:prstGeom>
          <a:noFill/>
        </p:spPr>
        <p:txBody>
          <a:bodyPr wrap="square">
            <a:spAutoFit/>
          </a:bodyPr>
          <a:lstStyle/>
          <a:p>
            <a:pPr algn="ctr"/>
            <a:r>
              <a:rPr lang="en-US" sz="1200" b="1" dirty="0">
                <a:effectLst/>
                <a:latin typeface="Arial" panose="020B0604020202020204" pitchFamily="34" charset="0"/>
                <a:ea typeface="Cambria" panose="02040503050406030204" pitchFamily="18" charset="0"/>
                <a:cs typeface="Arial" panose="020B0604020202020204" pitchFamily="34" charset="0"/>
              </a:rPr>
              <a:t>$15.00/</a:t>
            </a:r>
            <a:r>
              <a:rPr lang="en-US" sz="1200" b="1" dirty="0" err="1">
                <a:effectLst/>
                <a:latin typeface="Arial" panose="020B0604020202020204" pitchFamily="34" charset="0"/>
                <a:ea typeface="Cambria" panose="02040503050406030204" pitchFamily="18" charset="0"/>
                <a:cs typeface="Arial" panose="020B0604020202020204" pitchFamily="34" charset="0"/>
              </a:rPr>
              <a:t>ccf</a:t>
            </a:r>
            <a:endParaRPr lang="en-US" sz="1200" b="1" dirty="0"/>
          </a:p>
        </p:txBody>
      </p:sp>
      <p:sp>
        <p:nvSpPr>
          <p:cNvPr id="52" name="TextBox 51">
            <a:extLst>
              <a:ext uri="{FF2B5EF4-FFF2-40B4-BE49-F238E27FC236}">
                <a16:creationId xmlns:a16="http://schemas.microsoft.com/office/drawing/2014/main" id="{52413281-91A7-9848-94D8-278E4F3C5019}"/>
              </a:ext>
            </a:extLst>
          </p:cNvPr>
          <p:cNvSpPr txBox="1"/>
          <p:nvPr/>
        </p:nvSpPr>
        <p:spPr>
          <a:xfrm>
            <a:off x="8317508" y="3010659"/>
            <a:ext cx="736662" cy="461665"/>
          </a:xfrm>
          <a:prstGeom prst="rect">
            <a:avLst/>
          </a:prstGeom>
          <a:noFill/>
        </p:spPr>
        <p:txBody>
          <a:bodyPr wrap="square">
            <a:spAutoFit/>
          </a:bodyPr>
          <a:lstStyle/>
          <a:p>
            <a:pPr algn="ctr"/>
            <a:r>
              <a:rPr lang="en-US" sz="1200" b="1" dirty="0">
                <a:effectLst/>
                <a:latin typeface="Arial" panose="020B0604020202020204" pitchFamily="34" charset="0"/>
                <a:ea typeface="Cambria" panose="02040503050406030204" pitchFamily="18" charset="0"/>
                <a:cs typeface="Arial" panose="020B0604020202020204" pitchFamily="34" charset="0"/>
              </a:rPr>
              <a:t>$10.00/ </a:t>
            </a:r>
            <a:r>
              <a:rPr lang="en-US" sz="1200" b="1" dirty="0" err="1">
                <a:effectLst/>
                <a:latin typeface="Arial" panose="020B0604020202020204" pitchFamily="34" charset="0"/>
                <a:ea typeface="Cambria" panose="02040503050406030204" pitchFamily="18" charset="0"/>
                <a:cs typeface="Arial" panose="020B0604020202020204" pitchFamily="34" charset="0"/>
              </a:rPr>
              <a:t>ccf</a:t>
            </a:r>
            <a:endParaRPr lang="en-US" sz="1200" b="1" dirty="0"/>
          </a:p>
        </p:txBody>
      </p:sp>
      <p:sp>
        <p:nvSpPr>
          <p:cNvPr id="53" name="TextBox 52">
            <a:extLst>
              <a:ext uri="{FF2B5EF4-FFF2-40B4-BE49-F238E27FC236}">
                <a16:creationId xmlns:a16="http://schemas.microsoft.com/office/drawing/2014/main" id="{CF63F6CD-E039-804B-A4C7-1C2713CE105C}"/>
              </a:ext>
            </a:extLst>
          </p:cNvPr>
          <p:cNvSpPr txBox="1"/>
          <p:nvPr/>
        </p:nvSpPr>
        <p:spPr>
          <a:xfrm>
            <a:off x="9021870" y="2116063"/>
            <a:ext cx="760071" cy="461665"/>
          </a:xfrm>
          <a:prstGeom prst="rect">
            <a:avLst/>
          </a:prstGeom>
          <a:noFill/>
        </p:spPr>
        <p:txBody>
          <a:bodyPr wrap="square">
            <a:spAutoFit/>
          </a:bodyPr>
          <a:lstStyle/>
          <a:p>
            <a:pPr algn="ctr"/>
            <a:r>
              <a:rPr lang="en-US" sz="1200" b="1" dirty="0">
                <a:effectLst/>
                <a:latin typeface="Arial" panose="020B0604020202020204" pitchFamily="34" charset="0"/>
                <a:ea typeface="Cambria" panose="02040503050406030204" pitchFamily="18" charset="0"/>
                <a:cs typeface="Arial" panose="020B0604020202020204" pitchFamily="34" charset="0"/>
              </a:rPr>
              <a:t>$15.00/ </a:t>
            </a:r>
            <a:r>
              <a:rPr lang="en-US" sz="1200" b="1" dirty="0" err="1">
                <a:effectLst/>
                <a:latin typeface="Arial" panose="020B0604020202020204" pitchFamily="34" charset="0"/>
                <a:ea typeface="Cambria" panose="02040503050406030204" pitchFamily="18" charset="0"/>
                <a:cs typeface="Arial" panose="020B0604020202020204" pitchFamily="34" charset="0"/>
              </a:rPr>
              <a:t>ccf</a:t>
            </a:r>
            <a:endParaRPr lang="en-US" sz="1200" b="1" dirty="0"/>
          </a:p>
        </p:txBody>
      </p:sp>
      <p:sp>
        <p:nvSpPr>
          <p:cNvPr id="32" name="TextBox 31">
            <a:extLst>
              <a:ext uri="{FF2B5EF4-FFF2-40B4-BE49-F238E27FC236}">
                <a16:creationId xmlns:a16="http://schemas.microsoft.com/office/drawing/2014/main" id="{72B78EF4-B8D7-9B40-9CC9-621A65553176}"/>
              </a:ext>
            </a:extLst>
          </p:cNvPr>
          <p:cNvSpPr txBox="1"/>
          <p:nvPr/>
        </p:nvSpPr>
        <p:spPr>
          <a:xfrm>
            <a:off x="1736807" y="6016715"/>
            <a:ext cx="3120644" cy="307777"/>
          </a:xfrm>
          <a:prstGeom prst="rect">
            <a:avLst/>
          </a:prstGeom>
          <a:noFill/>
        </p:spPr>
        <p:txBody>
          <a:bodyPr wrap="square">
            <a:spAutoFit/>
          </a:bodyPr>
          <a:lstStyle/>
          <a:p>
            <a:r>
              <a:rPr lang="en-US" sz="1400" b="1" dirty="0">
                <a:latin typeface="Arial" panose="020B0604020202020204" pitchFamily="34" charset="0"/>
                <a:ea typeface="Cambria" panose="02040503050406030204" pitchFamily="18" charset="0"/>
                <a:cs typeface="Arial" panose="020B0604020202020204" pitchFamily="34" charset="0"/>
              </a:rPr>
              <a:t>0-81     82-184   185-309    310+</a:t>
            </a:r>
            <a:endParaRPr lang="en-US" sz="1400" b="1" dirty="0"/>
          </a:p>
        </p:txBody>
      </p:sp>
      <p:sp>
        <p:nvSpPr>
          <p:cNvPr id="35" name="TextBox 34">
            <a:extLst>
              <a:ext uri="{FF2B5EF4-FFF2-40B4-BE49-F238E27FC236}">
                <a16:creationId xmlns:a16="http://schemas.microsoft.com/office/drawing/2014/main" id="{2318BB7F-7EF3-3A46-8C0B-2620205D31B6}"/>
              </a:ext>
            </a:extLst>
          </p:cNvPr>
          <p:cNvSpPr txBox="1"/>
          <p:nvPr/>
        </p:nvSpPr>
        <p:spPr>
          <a:xfrm>
            <a:off x="342217" y="6008762"/>
            <a:ext cx="1651575" cy="307777"/>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GPCD (4 </a:t>
            </a:r>
            <a:r>
              <a:rPr lang="en-US" sz="1400" b="1" dirty="0" err="1">
                <a:latin typeface="Arial" panose="020B0604020202020204" pitchFamily="34" charset="0"/>
                <a:cs typeface="Arial" panose="020B0604020202020204" pitchFamily="34" charset="0"/>
              </a:rPr>
              <a:t>pph</a:t>
            </a:r>
            <a:r>
              <a:rPr lang="en-US" sz="1400" b="1" dirty="0">
                <a:latin typeface="Arial" panose="020B0604020202020204" pitchFamily="34" charset="0"/>
                <a:cs typeface="Arial" panose="020B0604020202020204" pitchFamily="34" charset="0"/>
              </a:rPr>
              <a:t>):</a:t>
            </a:r>
            <a:endParaRPr lang="en-US" sz="1400" b="1" dirty="0"/>
          </a:p>
        </p:txBody>
      </p:sp>
    </p:spTree>
    <p:extLst>
      <p:ext uri="{BB962C8B-B14F-4D97-AF65-F5344CB8AC3E}">
        <p14:creationId xmlns:p14="http://schemas.microsoft.com/office/powerpoint/2010/main" val="1625660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Incentive Programs</a:t>
            </a:r>
          </a:p>
        </p:txBody>
      </p:sp>
      <p:sp>
        <p:nvSpPr>
          <p:cNvPr id="3" name="Content Placeholder 2"/>
          <p:cNvSpPr>
            <a:spLocks noGrp="1"/>
          </p:cNvSpPr>
          <p:nvPr>
            <p:ph idx="1"/>
          </p:nvPr>
        </p:nvSpPr>
        <p:spPr>
          <a:xfrm>
            <a:off x="838200" y="1690688"/>
            <a:ext cx="8274064" cy="4598217"/>
          </a:xfrm>
        </p:spPr>
        <p:txBody>
          <a:bodyPr>
            <a:normAutofit fontScale="77500" lnSpcReduction="20000"/>
          </a:bodyPr>
          <a:lstStyle/>
          <a:p>
            <a:r>
              <a:rPr lang="en-US" sz="2900" dirty="0"/>
              <a:t>Cash for grass $3/</a:t>
            </a:r>
            <a:r>
              <a:rPr lang="en-US" sz="2900" dirty="0" err="1"/>
              <a:t>sq</a:t>
            </a:r>
            <a:r>
              <a:rPr lang="en-US" sz="2900" dirty="0"/>
              <a:t> </a:t>
            </a:r>
            <a:r>
              <a:rPr lang="en-US" sz="2900" dirty="0" err="1"/>
              <a:t>ft</a:t>
            </a:r>
            <a:r>
              <a:rPr lang="en-US" sz="2900" dirty="0"/>
              <a:t> rebate </a:t>
            </a:r>
          </a:p>
          <a:p>
            <a:r>
              <a:rPr lang="en-US" sz="2900" dirty="0"/>
              <a:t>Mulch madness direct install sheet mulching</a:t>
            </a:r>
          </a:p>
          <a:p>
            <a:r>
              <a:rPr lang="en-US" sz="2900" dirty="0"/>
              <a:t>Flume Smart Home Water Monitor </a:t>
            </a:r>
            <a:br>
              <a:rPr lang="en-US" sz="2900" dirty="0"/>
            </a:br>
            <a:r>
              <a:rPr lang="en-US" sz="2900" dirty="0"/>
              <a:t>($115/customer pays $50)</a:t>
            </a:r>
          </a:p>
          <a:p>
            <a:r>
              <a:rPr lang="en-US" sz="2900" dirty="0"/>
              <a:t>Pool or Spa Covers ($100)</a:t>
            </a:r>
          </a:p>
          <a:p>
            <a:r>
              <a:rPr lang="en-US" sz="2900" dirty="0"/>
              <a:t>Hot Water Recirculating System ($50)</a:t>
            </a:r>
          </a:p>
          <a:p>
            <a:r>
              <a:rPr lang="en-US" sz="2900" dirty="0"/>
              <a:t>High Efficiency Toilets ($150)</a:t>
            </a:r>
          </a:p>
          <a:p>
            <a:endParaRPr lang="en-US" sz="2900" dirty="0"/>
          </a:p>
          <a:p>
            <a:r>
              <a:rPr lang="en-US" sz="2900" dirty="0"/>
              <a:t>Smart Irrigation Controllers ($100)</a:t>
            </a:r>
          </a:p>
          <a:p>
            <a:r>
              <a:rPr lang="en-US" sz="2900" dirty="0"/>
              <a:t>Graywater: Laundry-to-Landscape kits ($100)</a:t>
            </a:r>
          </a:p>
          <a:p>
            <a:r>
              <a:rPr lang="en-US" sz="2900" dirty="0"/>
              <a:t>Rain barrels and cisterns (.50/gallon, $1k max) </a:t>
            </a:r>
          </a:p>
          <a:p>
            <a:r>
              <a:rPr lang="en-US" sz="2900" dirty="0"/>
              <a:t>High Efficiency Clothes Washers ($100)</a:t>
            </a:r>
          </a:p>
          <a:p>
            <a:endParaRPr lang="en-US" sz="2900" dirty="0"/>
          </a:p>
        </p:txBody>
      </p:sp>
      <p:sp>
        <p:nvSpPr>
          <p:cNvPr id="4" name="Slide Number Placeholder 3"/>
          <p:cNvSpPr>
            <a:spLocks noGrp="1"/>
          </p:cNvSpPr>
          <p:nvPr>
            <p:ph type="sldNum" sz="quarter" idx="12"/>
          </p:nvPr>
        </p:nvSpPr>
        <p:spPr/>
        <p:txBody>
          <a:bodyPr/>
          <a:lstStyle/>
          <a:p>
            <a:fld id="{0F43753A-820F-4E4C-808D-1184121AF949}" type="slidenum">
              <a:rPr lang="en-US" smtClean="0"/>
              <a:pPr/>
              <a:t>19</a:t>
            </a:fld>
            <a:endParaRPr lang="en-US" dirty="0"/>
          </a:p>
        </p:txBody>
      </p:sp>
      <p:sp>
        <p:nvSpPr>
          <p:cNvPr id="1028" name="AutoShape 4" descr="Clothes Washers | ASAP Appliance Standard Awareness Projec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 name="Rectangle 5"/>
          <p:cNvSpPr/>
          <p:nvPr/>
        </p:nvSpPr>
        <p:spPr>
          <a:xfrm>
            <a:off x="8028556" y="766296"/>
            <a:ext cx="3907288" cy="523220"/>
          </a:xfrm>
          <a:prstGeom prst="rect">
            <a:avLst/>
          </a:prstGeom>
        </p:spPr>
        <p:txBody>
          <a:bodyPr wrap="none">
            <a:spAutoFit/>
          </a:bodyPr>
          <a:lstStyle/>
          <a:p>
            <a:r>
              <a:rPr lang="en-US" sz="2800" b="1" dirty="0">
                <a:solidFill>
                  <a:schemeClr val="accent1"/>
                </a:solidFill>
              </a:rPr>
              <a:t>MarinWater.org/Rebates</a:t>
            </a:r>
          </a:p>
        </p:txBody>
      </p:sp>
      <p:pic>
        <p:nvPicPr>
          <p:cNvPr id="8" name="Picture 7" descr="Graphical user interface, application&#10;&#10;Description automatically generated"/>
          <p:cNvPicPr/>
          <p:nvPr/>
        </p:nvPicPr>
        <p:blipFill>
          <a:blip r:embed="rId2"/>
          <a:stretch>
            <a:fillRect/>
          </a:stretch>
        </p:blipFill>
        <p:spPr>
          <a:xfrm>
            <a:off x="9112264" y="2268769"/>
            <a:ext cx="1925559" cy="3437018"/>
          </a:xfrm>
          <a:prstGeom prst="rect">
            <a:avLst/>
          </a:prstGeom>
        </p:spPr>
      </p:pic>
      <p:sp>
        <p:nvSpPr>
          <p:cNvPr id="5" name="Rectangle 4"/>
          <p:cNvSpPr/>
          <p:nvPr/>
        </p:nvSpPr>
        <p:spPr>
          <a:xfrm>
            <a:off x="621323" y="1570892"/>
            <a:ext cx="6002215" cy="271975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8334" y="4661911"/>
            <a:ext cx="6002215" cy="162699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15267" y="2746103"/>
            <a:ext cx="651140" cy="369332"/>
          </a:xfrm>
          <a:prstGeom prst="rect">
            <a:avLst/>
          </a:prstGeom>
          <a:noFill/>
        </p:spPr>
        <p:txBody>
          <a:bodyPr wrap="none" rtlCol="0">
            <a:spAutoFit/>
          </a:bodyPr>
          <a:lstStyle/>
          <a:p>
            <a:r>
              <a:rPr lang="en-US" dirty="0"/>
              <a:t>NEW</a:t>
            </a:r>
          </a:p>
        </p:txBody>
      </p:sp>
      <p:sp>
        <p:nvSpPr>
          <p:cNvPr id="12" name="TextBox 11"/>
          <p:cNvSpPr txBox="1"/>
          <p:nvPr/>
        </p:nvSpPr>
        <p:spPr>
          <a:xfrm>
            <a:off x="7215267" y="5290742"/>
            <a:ext cx="1043876" cy="369332"/>
          </a:xfrm>
          <a:prstGeom prst="rect">
            <a:avLst/>
          </a:prstGeom>
          <a:noFill/>
        </p:spPr>
        <p:txBody>
          <a:bodyPr wrap="none" rtlCol="0">
            <a:spAutoFit/>
          </a:bodyPr>
          <a:lstStyle/>
          <a:p>
            <a:r>
              <a:rPr lang="en-US" dirty="0"/>
              <a:t>EXISTING</a:t>
            </a:r>
          </a:p>
        </p:txBody>
      </p:sp>
    </p:spTree>
    <p:extLst>
      <p:ext uri="{BB962C8B-B14F-4D97-AF65-F5344CB8AC3E}">
        <p14:creationId xmlns:p14="http://schemas.microsoft.com/office/powerpoint/2010/main" val="179489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2FDB-4A91-F046-B570-08FF9F5EAC6B}"/>
              </a:ext>
            </a:extLst>
          </p:cNvPr>
          <p:cNvSpPr>
            <a:spLocks noGrp="1"/>
          </p:cNvSpPr>
          <p:nvPr>
            <p:ph type="title"/>
          </p:nvPr>
        </p:nvSpPr>
        <p:spPr>
          <a:xfrm>
            <a:off x="674324" y="-68213"/>
            <a:ext cx="10515600" cy="1325563"/>
          </a:xfrm>
        </p:spPr>
        <p:txBody>
          <a:bodyPr/>
          <a:lstStyle/>
          <a:p>
            <a:r>
              <a:rPr lang="en-US" dirty="0"/>
              <a:t>Marin Water Overview</a:t>
            </a:r>
          </a:p>
        </p:txBody>
      </p:sp>
      <p:sp>
        <p:nvSpPr>
          <p:cNvPr id="12" name="TextBox 11"/>
          <p:cNvSpPr txBox="1"/>
          <p:nvPr/>
        </p:nvSpPr>
        <p:spPr>
          <a:xfrm>
            <a:off x="283792" y="951449"/>
            <a:ext cx="6079422" cy="640175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100% Locally Sourced Water: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75% from reservoirs on Mt. Tamalpais and in west Marin</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25% from Sonoma County’s Russian River water system</a:t>
            </a:r>
          </a:p>
          <a:p>
            <a:pPr marL="285750" indent="-285750">
              <a:buFont typeface="Wingdings" panose="05000000000000000000" pitchFamily="2" charset="2"/>
              <a:buChar char="§"/>
              <a:defRPr/>
            </a:pPr>
            <a:endParaRPr lang="en-US" sz="2200" dirty="0">
              <a:solidFill>
                <a:prstClr val="black"/>
              </a:solidFill>
              <a:latin typeface="Calibri" panose="020F0502020204030204"/>
            </a:endParaRPr>
          </a:p>
          <a:p>
            <a:pPr marL="285750" indent="-285750">
              <a:buFont typeface="Wingdings" panose="05000000000000000000" pitchFamily="2" charset="2"/>
              <a:buChar char="§"/>
              <a:defRPr/>
            </a:pPr>
            <a:r>
              <a:rPr lang="en-US" sz="2200" dirty="0">
                <a:solidFill>
                  <a:prstClr val="black"/>
                </a:solidFill>
                <a:latin typeface="Calibri" panose="020F0502020204030204"/>
              </a:rPr>
              <a:t>California’s oldest municipal water district (Chartered in 1912)</a:t>
            </a:r>
          </a:p>
          <a:p>
            <a:pPr marL="285750" indent="-285750">
              <a:buFont typeface="Wingdings" panose="05000000000000000000" pitchFamily="2" charset="2"/>
              <a:buChar char="§"/>
              <a:defRPr/>
            </a:pPr>
            <a:endParaRPr lang="en-US" sz="2200" dirty="0">
              <a:solidFill>
                <a:prstClr val="black"/>
              </a:solidFill>
              <a:latin typeface="Calibri" panose="020F0502020204030204"/>
            </a:endParaRPr>
          </a:p>
          <a:p>
            <a:pPr marL="285750" indent="-285750">
              <a:buFont typeface="Wingdings" panose="05000000000000000000" pitchFamily="2" charset="2"/>
              <a:buChar char="§"/>
              <a:defRPr/>
            </a:pPr>
            <a:r>
              <a:rPr lang="en-US" sz="2200" dirty="0">
                <a:solidFill>
                  <a:prstClr val="black"/>
                </a:solidFill>
                <a:latin typeface="Calibri" panose="020F0502020204030204"/>
              </a:rPr>
              <a:t>Marin County’s largest drinking water provider, serving more than 191,000 people in central and southern Marin</a:t>
            </a:r>
          </a:p>
          <a:p>
            <a:pPr marL="285750" indent="-285750">
              <a:buFont typeface="Wingdings" panose="05000000000000000000" pitchFamily="2" charset="2"/>
              <a:buChar char="§"/>
              <a:defRPr/>
            </a:pPr>
            <a:endParaRPr lang="en-US" sz="2200" dirty="0">
              <a:solidFill>
                <a:prstClr val="black"/>
              </a:solidFill>
              <a:latin typeface="Calibri" panose="020F0502020204030204"/>
            </a:endParaRPr>
          </a:p>
          <a:p>
            <a:pPr marL="285750" indent="-285750">
              <a:buFont typeface="Wingdings" panose="05000000000000000000" pitchFamily="2" charset="2"/>
              <a:buChar char="§"/>
              <a:defRPr/>
            </a:pPr>
            <a:r>
              <a:rPr lang="en-US" sz="2200" dirty="0">
                <a:solidFill>
                  <a:prstClr val="black"/>
                </a:solidFill>
                <a:latin typeface="Calibri" panose="020F0502020204030204"/>
              </a:rPr>
              <a:t>Protecting and preserving 22,000 acres of watershed land on Mt. </a:t>
            </a:r>
            <a:r>
              <a:rPr lang="en-US" sz="2200" dirty="0" err="1">
                <a:solidFill>
                  <a:prstClr val="black"/>
                </a:solidFill>
                <a:latin typeface="Calibri" panose="020F0502020204030204"/>
              </a:rPr>
              <a:t>Tamalapias</a:t>
            </a:r>
            <a:r>
              <a:rPr lang="en-US" sz="2200" dirty="0">
                <a:solidFill>
                  <a:prstClr val="black"/>
                </a:solidFill>
                <a:latin typeface="Calibri" panose="020F0502020204030204"/>
              </a:rPr>
              <a:t> and in west Marin</a:t>
            </a:r>
          </a:p>
          <a:p>
            <a:pPr lvl="0">
              <a:defRPr/>
            </a:pPr>
            <a:endParaRPr lang="en-US" dirty="0">
              <a:solidFill>
                <a:prstClr val="black"/>
              </a:solidFil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DEFCAA2-CDFC-4846-8188-0AC95FCBB2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63214" y="1084943"/>
            <a:ext cx="5544994" cy="4688114"/>
          </a:xfrm>
          <a:prstGeom prst="rect">
            <a:avLst/>
          </a:prstGeom>
        </p:spPr>
      </p:pic>
    </p:spTree>
    <p:extLst>
      <p:ext uri="{BB962C8B-B14F-4D97-AF65-F5344CB8AC3E}">
        <p14:creationId xmlns:p14="http://schemas.microsoft.com/office/powerpoint/2010/main" val="485769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112E-0652-0945-9FA8-36078CE8933F}"/>
              </a:ext>
            </a:extLst>
          </p:cNvPr>
          <p:cNvSpPr>
            <a:spLocks noGrp="1"/>
          </p:cNvSpPr>
          <p:nvPr>
            <p:ph type="title"/>
          </p:nvPr>
        </p:nvSpPr>
        <p:spPr>
          <a:xfrm>
            <a:off x="536732" y="38501"/>
            <a:ext cx="11655268" cy="1045663"/>
          </a:xfrm>
        </p:spPr>
        <p:txBody>
          <a:bodyPr/>
          <a:lstStyle/>
          <a:p>
            <a:r>
              <a:rPr lang="en-US" dirty="0"/>
              <a:t>Drought Program Participation </a:t>
            </a:r>
          </a:p>
        </p:txBody>
      </p:sp>
      <p:graphicFrame>
        <p:nvGraphicFramePr>
          <p:cNvPr id="6" name="Table 6">
            <a:extLst>
              <a:ext uri="{FF2B5EF4-FFF2-40B4-BE49-F238E27FC236}">
                <a16:creationId xmlns:a16="http://schemas.microsoft.com/office/drawing/2014/main" id="{4FCE9198-8831-8A4E-9074-96F0F5CCA67F}"/>
              </a:ext>
            </a:extLst>
          </p:cNvPr>
          <p:cNvGraphicFramePr>
            <a:graphicFrameLocks noGrp="1"/>
          </p:cNvGraphicFramePr>
          <p:nvPr>
            <p:ph sz="half" idx="1"/>
            <p:extLst>
              <p:ext uri="{D42A27DB-BD31-4B8C-83A1-F6EECF244321}">
                <p14:modId xmlns:p14="http://schemas.microsoft.com/office/powerpoint/2010/main" val="2936194008"/>
              </p:ext>
            </p:extLst>
          </p:nvPr>
        </p:nvGraphicFramePr>
        <p:xfrm>
          <a:off x="350520" y="1084164"/>
          <a:ext cx="11304750" cy="4803313"/>
        </p:xfrm>
        <a:graphic>
          <a:graphicData uri="http://schemas.openxmlformats.org/drawingml/2006/table">
            <a:tbl>
              <a:tblPr firstRow="1" bandRow="1">
                <a:tableStyleId>{5C22544A-7EE6-4342-B048-85BDC9FD1C3A}</a:tableStyleId>
              </a:tblPr>
              <a:tblGrid>
                <a:gridCol w="2298087">
                  <a:extLst>
                    <a:ext uri="{9D8B030D-6E8A-4147-A177-3AD203B41FA5}">
                      <a16:colId xmlns:a16="http://schemas.microsoft.com/office/drawing/2014/main" val="2880703371"/>
                    </a:ext>
                  </a:extLst>
                </a:gridCol>
                <a:gridCol w="850412">
                  <a:extLst>
                    <a:ext uri="{9D8B030D-6E8A-4147-A177-3AD203B41FA5}">
                      <a16:colId xmlns:a16="http://schemas.microsoft.com/office/drawing/2014/main" val="1143917498"/>
                    </a:ext>
                  </a:extLst>
                </a:gridCol>
                <a:gridCol w="979019">
                  <a:extLst>
                    <a:ext uri="{9D8B030D-6E8A-4147-A177-3AD203B41FA5}">
                      <a16:colId xmlns:a16="http://schemas.microsoft.com/office/drawing/2014/main" val="3880057983"/>
                    </a:ext>
                  </a:extLst>
                </a:gridCol>
                <a:gridCol w="938510">
                  <a:extLst>
                    <a:ext uri="{9D8B030D-6E8A-4147-A177-3AD203B41FA5}">
                      <a16:colId xmlns:a16="http://schemas.microsoft.com/office/drawing/2014/main" val="394336050"/>
                    </a:ext>
                  </a:extLst>
                </a:gridCol>
                <a:gridCol w="1046539">
                  <a:extLst>
                    <a:ext uri="{9D8B030D-6E8A-4147-A177-3AD203B41FA5}">
                      <a16:colId xmlns:a16="http://schemas.microsoft.com/office/drawing/2014/main" val="1524540414"/>
                    </a:ext>
                  </a:extLst>
                </a:gridCol>
                <a:gridCol w="1046539">
                  <a:extLst>
                    <a:ext uri="{9D8B030D-6E8A-4147-A177-3AD203B41FA5}">
                      <a16:colId xmlns:a16="http://schemas.microsoft.com/office/drawing/2014/main" val="1950662252"/>
                    </a:ext>
                  </a:extLst>
                </a:gridCol>
                <a:gridCol w="1046539">
                  <a:extLst>
                    <a:ext uri="{9D8B030D-6E8A-4147-A177-3AD203B41FA5}">
                      <a16:colId xmlns:a16="http://schemas.microsoft.com/office/drawing/2014/main" val="2540731364"/>
                    </a:ext>
                  </a:extLst>
                </a:gridCol>
                <a:gridCol w="1046539">
                  <a:extLst>
                    <a:ext uri="{9D8B030D-6E8A-4147-A177-3AD203B41FA5}">
                      <a16:colId xmlns:a16="http://schemas.microsoft.com/office/drawing/2014/main" val="188231836"/>
                    </a:ext>
                  </a:extLst>
                </a:gridCol>
                <a:gridCol w="2052566">
                  <a:extLst>
                    <a:ext uri="{9D8B030D-6E8A-4147-A177-3AD203B41FA5}">
                      <a16:colId xmlns:a16="http://schemas.microsoft.com/office/drawing/2014/main" val="4159617266"/>
                    </a:ext>
                  </a:extLst>
                </a:gridCol>
              </a:tblGrid>
              <a:tr h="874070">
                <a:tc>
                  <a:txBody>
                    <a:bodyPr/>
                    <a:lstStyle/>
                    <a:p>
                      <a:endParaRPr lang="en-US" dirty="0"/>
                    </a:p>
                  </a:txBody>
                  <a:tcPr anchor="ctr"/>
                </a:tc>
                <a:tc>
                  <a:txBody>
                    <a:bodyPr/>
                    <a:lstStyle/>
                    <a:p>
                      <a:pPr algn="ctr"/>
                      <a:r>
                        <a:rPr lang="en-US" dirty="0"/>
                        <a:t>June</a:t>
                      </a:r>
                    </a:p>
                  </a:txBody>
                  <a:tcPr anchor="ctr"/>
                </a:tc>
                <a:tc>
                  <a:txBody>
                    <a:bodyPr/>
                    <a:lstStyle/>
                    <a:p>
                      <a:pPr algn="ctr"/>
                      <a:r>
                        <a:rPr lang="en-US" dirty="0"/>
                        <a:t>July</a:t>
                      </a:r>
                    </a:p>
                  </a:txBody>
                  <a:tcPr anchor="ctr"/>
                </a:tc>
                <a:tc>
                  <a:txBody>
                    <a:bodyPr/>
                    <a:lstStyle/>
                    <a:p>
                      <a:pPr algn="ctr"/>
                      <a:r>
                        <a:rPr lang="en-US" dirty="0"/>
                        <a:t>August</a:t>
                      </a:r>
                    </a:p>
                  </a:txBody>
                  <a:tcPr anchor="ctr"/>
                </a:tc>
                <a:tc>
                  <a:txBody>
                    <a:bodyPr/>
                    <a:lstStyle/>
                    <a:p>
                      <a:pPr algn="ctr"/>
                      <a:r>
                        <a:rPr lang="en-US" dirty="0"/>
                        <a:t>Sept</a:t>
                      </a:r>
                    </a:p>
                  </a:txBody>
                  <a:tcPr anchor="ctr"/>
                </a:tc>
                <a:tc>
                  <a:txBody>
                    <a:bodyPr/>
                    <a:lstStyle/>
                    <a:p>
                      <a:pPr algn="ctr"/>
                      <a:r>
                        <a:rPr lang="en-US" dirty="0"/>
                        <a:t>Oct</a:t>
                      </a:r>
                    </a:p>
                  </a:txBody>
                  <a:tcPr anchor="ctr"/>
                </a:tc>
                <a:tc>
                  <a:txBody>
                    <a:bodyPr/>
                    <a:lstStyle/>
                    <a:p>
                      <a:pPr algn="ctr" rtl="0" fontAlgn="ctr"/>
                      <a:r>
                        <a:rPr lang="en-US" sz="1800" b="1" i="0" u="none" strike="noStrike">
                          <a:solidFill>
                            <a:srgbClr val="FFFFFF"/>
                          </a:solidFill>
                          <a:effectLst/>
                          <a:latin typeface="Calibri" panose="020F0502020204030204" pitchFamily="34" charset="0"/>
                        </a:rPr>
                        <a:t>Nov</a:t>
                      </a:r>
                    </a:p>
                  </a:txBody>
                  <a:tcPr marL="9525" marR="9525" marT="9525" marB="0" anchor="ctr"/>
                </a:tc>
                <a:tc>
                  <a:txBody>
                    <a:bodyPr/>
                    <a:lstStyle/>
                    <a:p>
                      <a:pPr algn="ctr" rtl="0" fontAlgn="ctr"/>
                      <a:r>
                        <a:rPr lang="en-US" sz="1800" b="1" i="0" u="none" strike="noStrike">
                          <a:solidFill>
                            <a:srgbClr val="FFFFFF"/>
                          </a:solidFill>
                          <a:effectLst/>
                          <a:latin typeface="Calibri" panose="020F0502020204030204" pitchFamily="34" charset="0"/>
                        </a:rPr>
                        <a:t>Dec</a:t>
                      </a:r>
                    </a:p>
                  </a:txBody>
                  <a:tcPr marL="9525" marR="9525" marT="9525" marB="0" anchor="ctr"/>
                </a:tc>
                <a:tc>
                  <a:txBody>
                    <a:bodyPr/>
                    <a:lstStyle/>
                    <a:p>
                      <a:pPr algn="ctr"/>
                      <a:r>
                        <a:rPr lang="en-US" dirty="0"/>
                        <a:t>Monthly Target (revised)</a:t>
                      </a:r>
                    </a:p>
                  </a:txBody>
                  <a:tcPr anchor="ctr"/>
                </a:tc>
                <a:extLst>
                  <a:ext uri="{0D108BD9-81ED-4DB2-BD59-A6C34878D82A}">
                    <a16:rowId xmlns:a16="http://schemas.microsoft.com/office/drawing/2014/main" val="3992911350"/>
                  </a:ext>
                </a:extLst>
              </a:tr>
              <a:tr h="504638">
                <a:tc>
                  <a:txBody>
                    <a:bodyPr/>
                    <a:lstStyle/>
                    <a:p>
                      <a:r>
                        <a:rPr lang="en-US" dirty="0"/>
                        <a:t>Turf Programs (</a:t>
                      </a:r>
                      <a:r>
                        <a:rPr lang="en-US" dirty="0" err="1"/>
                        <a:t>sqft</a:t>
                      </a:r>
                      <a:r>
                        <a:rPr lang="en-US" dirty="0"/>
                        <a:t>)</a:t>
                      </a:r>
                    </a:p>
                  </a:txBody>
                  <a:tcPr anchor="ctr"/>
                </a:tc>
                <a:tc>
                  <a:txBody>
                    <a:bodyPr/>
                    <a:lstStyle/>
                    <a:p>
                      <a:pPr algn="ctr"/>
                      <a:r>
                        <a:rPr lang="en-US" dirty="0"/>
                        <a:t>44,627</a:t>
                      </a:r>
                    </a:p>
                  </a:txBody>
                  <a:tcPr anchor="ctr"/>
                </a:tc>
                <a:tc>
                  <a:txBody>
                    <a:bodyPr/>
                    <a:lstStyle/>
                    <a:p>
                      <a:pPr algn="ctr"/>
                      <a:r>
                        <a:rPr lang="en-US" dirty="0"/>
                        <a:t>94,285</a:t>
                      </a:r>
                    </a:p>
                  </a:txBody>
                  <a:tcPr anchor="ctr"/>
                </a:tc>
                <a:tc>
                  <a:txBody>
                    <a:bodyPr/>
                    <a:lstStyle/>
                    <a:p>
                      <a:pPr algn="ctr"/>
                      <a:r>
                        <a:rPr lang="en-US" dirty="0"/>
                        <a:t>94,557</a:t>
                      </a:r>
                    </a:p>
                  </a:txBody>
                  <a:tcPr anchor="ctr"/>
                </a:tc>
                <a:tc>
                  <a:txBody>
                    <a:bodyPr/>
                    <a:lstStyle/>
                    <a:p>
                      <a:pPr algn="ctr"/>
                      <a:r>
                        <a:rPr lang="en-US" dirty="0"/>
                        <a:t>98,903</a:t>
                      </a:r>
                    </a:p>
                  </a:txBody>
                  <a:tcPr anchor="ctr"/>
                </a:tc>
                <a:tc>
                  <a:txBody>
                    <a:bodyPr/>
                    <a:lstStyle/>
                    <a:p>
                      <a:pPr algn="ctr" rtl="0" fontAlgn="ctr"/>
                      <a:r>
                        <a:rPr lang="en-US" sz="1800" b="0" i="0" u="none" strike="noStrike" dirty="0">
                          <a:solidFill>
                            <a:srgbClr val="000000"/>
                          </a:solidFill>
                          <a:effectLst/>
                          <a:latin typeface="Calibri" panose="020F0502020204030204" pitchFamily="34" charset="0"/>
                        </a:rPr>
                        <a:t>122,143</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38,161</a:t>
                      </a:r>
                    </a:p>
                  </a:txBody>
                  <a:tcPr marL="9525" marR="9525" marT="9525" marB="0" anchor="ctr"/>
                </a:tc>
                <a:tc>
                  <a:txBody>
                    <a:bodyPr/>
                    <a:lstStyle/>
                    <a:p>
                      <a:pPr algn="ctr" rtl="0" fontAlgn="ctr"/>
                      <a:r>
                        <a:rPr lang="en-US" sz="1800" b="0" i="0" u="none" strike="noStrike" dirty="0">
                          <a:solidFill>
                            <a:srgbClr val="000000"/>
                          </a:solidFill>
                          <a:effectLst/>
                          <a:latin typeface="Calibri" panose="020F0502020204030204" pitchFamily="34" charset="0"/>
                        </a:rPr>
                        <a:t>13,695</a:t>
                      </a:r>
                    </a:p>
                  </a:txBody>
                  <a:tcPr marL="9525" marR="9525" marT="9525" marB="0" anchor="ctr"/>
                </a:tc>
                <a:tc>
                  <a:txBody>
                    <a:bodyPr/>
                    <a:lstStyle/>
                    <a:p>
                      <a:pPr algn="ctr"/>
                      <a:r>
                        <a:rPr lang="en-US" dirty="0"/>
                        <a:t>400,000</a:t>
                      </a:r>
                    </a:p>
                  </a:txBody>
                  <a:tcPr anchor="ctr"/>
                </a:tc>
                <a:extLst>
                  <a:ext uri="{0D108BD9-81ED-4DB2-BD59-A6C34878D82A}">
                    <a16:rowId xmlns:a16="http://schemas.microsoft.com/office/drawing/2014/main" val="1522454513"/>
                  </a:ext>
                </a:extLst>
              </a:tr>
              <a:tr h="396593">
                <a:tc>
                  <a:txBody>
                    <a:bodyPr/>
                    <a:lstStyle/>
                    <a:p>
                      <a:r>
                        <a:rPr lang="en-US" dirty="0"/>
                        <a:t>Flume Devices</a:t>
                      </a:r>
                    </a:p>
                  </a:txBody>
                  <a:tcPr anchor="ctr"/>
                </a:tc>
                <a:tc>
                  <a:txBody>
                    <a:bodyPr/>
                    <a:lstStyle/>
                    <a:p>
                      <a:pPr algn="ctr"/>
                      <a:r>
                        <a:rPr lang="en-US" dirty="0"/>
                        <a:t>619</a:t>
                      </a:r>
                    </a:p>
                  </a:txBody>
                  <a:tcPr anchor="ctr"/>
                </a:tc>
                <a:tc>
                  <a:txBody>
                    <a:bodyPr/>
                    <a:lstStyle/>
                    <a:p>
                      <a:pPr algn="ctr"/>
                      <a:r>
                        <a:rPr lang="en-US" dirty="0"/>
                        <a:t>473</a:t>
                      </a:r>
                    </a:p>
                  </a:txBody>
                  <a:tcPr anchor="ctr"/>
                </a:tc>
                <a:tc>
                  <a:txBody>
                    <a:bodyPr/>
                    <a:lstStyle/>
                    <a:p>
                      <a:pPr algn="ctr"/>
                      <a:r>
                        <a:rPr lang="en-US" dirty="0"/>
                        <a:t>358</a:t>
                      </a:r>
                    </a:p>
                  </a:txBody>
                  <a:tcPr anchor="ctr"/>
                </a:tc>
                <a:tc>
                  <a:txBody>
                    <a:bodyPr/>
                    <a:lstStyle/>
                    <a:p>
                      <a:pPr algn="ctr"/>
                      <a:r>
                        <a:rPr lang="en-US" dirty="0"/>
                        <a:t>155</a:t>
                      </a:r>
                    </a:p>
                  </a:txBody>
                  <a:tcPr anchor="ctr"/>
                </a:tc>
                <a:tc>
                  <a:txBody>
                    <a:bodyPr/>
                    <a:lstStyle/>
                    <a:p>
                      <a:pPr algn="ctr" rtl="0" fontAlgn="ctr"/>
                      <a:r>
                        <a:rPr lang="en-US" sz="1800" b="0" i="0" u="none" strike="noStrike">
                          <a:solidFill>
                            <a:srgbClr val="000000"/>
                          </a:solidFill>
                          <a:effectLst/>
                          <a:latin typeface="Calibri" panose="020F0502020204030204" pitchFamily="34" charset="0"/>
                        </a:rPr>
                        <a:t>114</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223</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76</a:t>
                      </a:r>
                    </a:p>
                  </a:txBody>
                  <a:tcPr marL="9525" marR="9525" marT="9525" marB="0" anchor="ctr"/>
                </a:tc>
                <a:tc>
                  <a:txBody>
                    <a:bodyPr/>
                    <a:lstStyle/>
                    <a:p>
                      <a:pPr algn="ctr"/>
                      <a:r>
                        <a:rPr lang="en-US" dirty="0"/>
                        <a:t>450</a:t>
                      </a:r>
                    </a:p>
                  </a:txBody>
                  <a:tcPr anchor="ctr"/>
                </a:tc>
                <a:extLst>
                  <a:ext uri="{0D108BD9-81ED-4DB2-BD59-A6C34878D82A}">
                    <a16:rowId xmlns:a16="http://schemas.microsoft.com/office/drawing/2014/main" val="581204001"/>
                  </a:ext>
                </a:extLst>
              </a:tr>
              <a:tr h="396593">
                <a:tc>
                  <a:txBody>
                    <a:bodyPr/>
                    <a:lstStyle/>
                    <a:p>
                      <a:r>
                        <a:rPr lang="en-US" dirty="0"/>
                        <a:t>Clothes Washers</a:t>
                      </a:r>
                    </a:p>
                  </a:txBody>
                  <a:tcPr anchor="ctr"/>
                </a:tc>
                <a:tc>
                  <a:txBody>
                    <a:bodyPr/>
                    <a:lstStyle/>
                    <a:p>
                      <a:pPr algn="ctr"/>
                      <a:r>
                        <a:rPr lang="en-US" dirty="0"/>
                        <a:t>62</a:t>
                      </a:r>
                    </a:p>
                  </a:txBody>
                  <a:tcPr anchor="ctr"/>
                </a:tc>
                <a:tc>
                  <a:txBody>
                    <a:bodyPr/>
                    <a:lstStyle/>
                    <a:p>
                      <a:pPr algn="ctr"/>
                      <a:r>
                        <a:rPr lang="en-US" dirty="0"/>
                        <a:t>24</a:t>
                      </a:r>
                    </a:p>
                  </a:txBody>
                  <a:tcPr anchor="ctr"/>
                </a:tc>
                <a:tc>
                  <a:txBody>
                    <a:bodyPr/>
                    <a:lstStyle/>
                    <a:p>
                      <a:pPr algn="ctr"/>
                      <a:r>
                        <a:rPr lang="en-US" dirty="0"/>
                        <a:t>30</a:t>
                      </a:r>
                    </a:p>
                  </a:txBody>
                  <a:tcPr anchor="ctr"/>
                </a:tc>
                <a:tc>
                  <a:txBody>
                    <a:bodyPr/>
                    <a:lstStyle/>
                    <a:p>
                      <a:pPr algn="ctr"/>
                      <a:r>
                        <a:rPr lang="en-US" dirty="0"/>
                        <a:t>21</a:t>
                      </a:r>
                    </a:p>
                  </a:txBody>
                  <a:tcPr anchor="ctr"/>
                </a:tc>
                <a:tc>
                  <a:txBody>
                    <a:bodyPr/>
                    <a:lstStyle/>
                    <a:p>
                      <a:pPr algn="ctr" rtl="0" fontAlgn="ctr"/>
                      <a:r>
                        <a:rPr lang="en-US" sz="18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35</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20</a:t>
                      </a:r>
                    </a:p>
                  </a:txBody>
                  <a:tcPr marL="9525" marR="9525" marT="9525" marB="0" anchor="ctr"/>
                </a:tc>
                <a:tc>
                  <a:txBody>
                    <a:bodyPr/>
                    <a:lstStyle/>
                    <a:p>
                      <a:pPr algn="ctr"/>
                      <a:r>
                        <a:rPr lang="en-US" dirty="0"/>
                        <a:t>20</a:t>
                      </a:r>
                      <a:r>
                        <a:rPr lang="en-US" baseline="0" dirty="0"/>
                        <a:t> </a:t>
                      </a:r>
                      <a:r>
                        <a:rPr lang="en-US" dirty="0"/>
                        <a:t>(50)</a:t>
                      </a:r>
                    </a:p>
                  </a:txBody>
                  <a:tcPr anchor="ctr"/>
                </a:tc>
                <a:extLst>
                  <a:ext uri="{0D108BD9-81ED-4DB2-BD59-A6C34878D82A}">
                    <a16:rowId xmlns:a16="http://schemas.microsoft.com/office/drawing/2014/main" val="1914712623"/>
                  </a:ext>
                </a:extLst>
              </a:tr>
              <a:tr h="504638">
                <a:tc>
                  <a:txBody>
                    <a:bodyPr/>
                    <a:lstStyle/>
                    <a:p>
                      <a:r>
                        <a:rPr lang="en-US" dirty="0"/>
                        <a:t>Rain Barrel/ Cisterns</a:t>
                      </a:r>
                    </a:p>
                  </a:txBody>
                  <a:tcPr anchor="ctr"/>
                </a:tc>
                <a:tc>
                  <a:txBody>
                    <a:bodyPr/>
                    <a:lstStyle/>
                    <a:p>
                      <a:pPr algn="ctr"/>
                      <a:r>
                        <a:rPr lang="en-US" dirty="0"/>
                        <a:t>7</a:t>
                      </a:r>
                    </a:p>
                  </a:txBody>
                  <a:tcPr anchor="ctr"/>
                </a:tc>
                <a:tc>
                  <a:txBody>
                    <a:bodyPr/>
                    <a:lstStyle/>
                    <a:p>
                      <a:pPr algn="ctr"/>
                      <a:r>
                        <a:rPr lang="en-US" dirty="0"/>
                        <a:t>1</a:t>
                      </a:r>
                    </a:p>
                  </a:txBody>
                  <a:tcPr anchor="ctr"/>
                </a:tc>
                <a:tc>
                  <a:txBody>
                    <a:bodyPr/>
                    <a:lstStyle/>
                    <a:p>
                      <a:pPr algn="ctr"/>
                      <a:r>
                        <a:rPr lang="en-US" dirty="0"/>
                        <a:t>4</a:t>
                      </a:r>
                    </a:p>
                  </a:txBody>
                  <a:tcPr anchor="ctr"/>
                </a:tc>
                <a:tc>
                  <a:txBody>
                    <a:bodyPr/>
                    <a:lstStyle/>
                    <a:p>
                      <a:pPr algn="ctr"/>
                      <a:r>
                        <a:rPr lang="en-US" dirty="0"/>
                        <a:t>3</a:t>
                      </a:r>
                    </a:p>
                  </a:txBody>
                  <a:tcPr anchor="ctr"/>
                </a:tc>
                <a:tc>
                  <a:txBody>
                    <a:bodyPr/>
                    <a:lstStyle/>
                    <a:p>
                      <a:pPr algn="ctr" rtl="0" fontAlgn="ctr"/>
                      <a:r>
                        <a:rPr lang="en-US" sz="1800" b="0" i="0" u="none" strike="noStrike">
                          <a:solidFill>
                            <a:srgbClr val="000000"/>
                          </a:solidFill>
                          <a:effectLst/>
                          <a:latin typeface="Calibri" panose="020F0502020204030204" pitchFamily="34" charset="0"/>
                        </a:rPr>
                        <a:t>9</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rtl="0" fontAlgn="ctr"/>
                      <a:r>
                        <a:rPr lang="en-US" sz="1800" b="0" i="0" u="none" strike="noStrike" dirty="0">
                          <a:solidFill>
                            <a:srgbClr val="000000"/>
                          </a:solidFill>
                          <a:effectLst/>
                          <a:latin typeface="Calibri" panose="020F0502020204030204" pitchFamily="34" charset="0"/>
                        </a:rPr>
                        <a:t>9</a:t>
                      </a:r>
                    </a:p>
                  </a:txBody>
                  <a:tcPr marL="9525" marR="9525" marT="9525" marB="0" anchor="ctr"/>
                </a:tc>
                <a:tc>
                  <a:txBody>
                    <a:bodyPr/>
                    <a:lstStyle/>
                    <a:p>
                      <a:pPr algn="ctr"/>
                      <a:r>
                        <a:rPr lang="en-US" dirty="0"/>
                        <a:t>10 (25)</a:t>
                      </a:r>
                    </a:p>
                  </a:txBody>
                  <a:tcPr anchor="ctr"/>
                </a:tc>
                <a:extLst>
                  <a:ext uri="{0D108BD9-81ED-4DB2-BD59-A6C34878D82A}">
                    <a16:rowId xmlns:a16="http://schemas.microsoft.com/office/drawing/2014/main" val="2853968049"/>
                  </a:ext>
                </a:extLst>
              </a:tr>
              <a:tr h="396593">
                <a:tc>
                  <a:txBody>
                    <a:bodyPr/>
                    <a:lstStyle/>
                    <a:p>
                      <a:r>
                        <a:rPr lang="en-US" dirty="0"/>
                        <a:t>Pool Covers</a:t>
                      </a:r>
                    </a:p>
                  </a:txBody>
                  <a:tcPr anchor="ctr"/>
                </a:tc>
                <a:tc>
                  <a:txBody>
                    <a:bodyPr/>
                    <a:lstStyle/>
                    <a:p>
                      <a:pPr algn="ctr"/>
                      <a:r>
                        <a:rPr lang="en-US" dirty="0"/>
                        <a:t>25</a:t>
                      </a:r>
                    </a:p>
                  </a:txBody>
                  <a:tcPr anchor="ctr"/>
                </a:tc>
                <a:tc>
                  <a:txBody>
                    <a:bodyPr/>
                    <a:lstStyle/>
                    <a:p>
                      <a:pPr algn="ctr"/>
                      <a:r>
                        <a:rPr lang="en-US" dirty="0"/>
                        <a:t>53</a:t>
                      </a:r>
                    </a:p>
                  </a:txBody>
                  <a:tcPr anchor="ctr"/>
                </a:tc>
                <a:tc>
                  <a:txBody>
                    <a:bodyPr/>
                    <a:lstStyle/>
                    <a:p>
                      <a:pPr algn="ctr"/>
                      <a:r>
                        <a:rPr lang="en-US" dirty="0"/>
                        <a:t>41</a:t>
                      </a:r>
                    </a:p>
                  </a:txBody>
                  <a:tcPr anchor="ctr"/>
                </a:tc>
                <a:tc>
                  <a:txBody>
                    <a:bodyPr/>
                    <a:lstStyle/>
                    <a:p>
                      <a:pPr algn="ctr"/>
                      <a:r>
                        <a:rPr lang="en-US" dirty="0"/>
                        <a:t>65</a:t>
                      </a:r>
                    </a:p>
                  </a:txBody>
                  <a:tcPr anchor="ctr"/>
                </a:tc>
                <a:tc>
                  <a:txBody>
                    <a:bodyPr/>
                    <a:lstStyle/>
                    <a:p>
                      <a:pPr algn="ctr" rtl="0" fontAlgn="ctr"/>
                      <a:r>
                        <a:rPr lang="en-US" sz="1800" b="0" i="0" u="none" strike="noStrike">
                          <a:solidFill>
                            <a:srgbClr val="000000"/>
                          </a:solidFill>
                          <a:effectLst/>
                          <a:latin typeface="Calibri" panose="020F0502020204030204" pitchFamily="34" charset="0"/>
                        </a:rPr>
                        <a:t>53</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27</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a:r>
                        <a:rPr lang="en-US" dirty="0"/>
                        <a:t>10 (50)</a:t>
                      </a:r>
                    </a:p>
                  </a:txBody>
                  <a:tcPr anchor="ctr"/>
                </a:tc>
                <a:extLst>
                  <a:ext uri="{0D108BD9-81ED-4DB2-BD59-A6C34878D82A}">
                    <a16:rowId xmlns:a16="http://schemas.microsoft.com/office/drawing/2014/main" val="2552741771"/>
                  </a:ext>
                </a:extLst>
              </a:tr>
              <a:tr h="720912">
                <a:tc>
                  <a:txBody>
                    <a:bodyPr/>
                    <a:lstStyle/>
                    <a:p>
                      <a:r>
                        <a:rPr lang="en-US" dirty="0"/>
                        <a:t>Hot Water Recirculation Systems</a:t>
                      </a:r>
                    </a:p>
                  </a:txBody>
                  <a:tcPr anchor="ctr"/>
                </a:tc>
                <a:tc>
                  <a:txBody>
                    <a:bodyPr/>
                    <a:lstStyle/>
                    <a:p>
                      <a:pPr algn="ctr"/>
                      <a:r>
                        <a:rPr lang="en-US" dirty="0"/>
                        <a:t>27</a:t>
                      </a:r>
                    </a:p>
                  </a:txBody>
                  <a:tcPr anchor="ctr"/>
                </a:tc>
                <a:tc>
                  <a:txBody>
                    <a:bodyPr/>
                    <a:lstStyle/>
                    <a:p>
                      <a:pPr algn="ctr"/>
                      <a:r>
                        <a:rPr lang="en-US" dirty="0"/>
                        <a:t>2</a:t>
                      </a:r>
                    </a:p>
                  </a:txBody>
                  <a:tcPr anchor="ctr"/>
                </a:tc>
                <a:tc>
                  <a:txBody>
                    <a:bodyPr/>
                    <a:lstStyle/>
                    <a:p>
                      <a:pPr algn="ctr"/>
                      <a:r>
                        <a:rPr lang="en-US" dirty="0"/>
                        <a:t>9</a:t>
                      </a:r>
                    </a:p>
                  </a:txBody>
                  <a:tcPr anchor="ctr"/>
                </a:tc>
                <a:tc>
                  <a:txBody>
                    <a:bodyPr/>
                    <a:lstStyle/>
                    <a:p>
                      <a:pPr algn="ctr"/>
                      <a:r>
                        <a:rPr lang="en-US" dirty="0"/>
                        <a:t>23</a:t>
                      </a:r>
                    </a:p>
                  </a:txBody>
                  <a:tcPr anchor="ctr"/>
                </a:tc>
                <a:tc>
                  <a:txBody>
                    <a:bodyPr/>
                    <a:lstStyle/>
                    <a:p>
                      <a:pPr algn="ctr" rtl="0" fontAlgn="ctr"/>
                      <a:r>
                        <a:rPr lang="en-US" sz="1800" b="0" i="0" u="none" strike="noStrike">
                          <a:solidFill>
                            <a:srgbClr val="000000"/>
                          </a:solidFill>
                          <a:effectLst/>
                          <a:latin typeface="Calibri" panose="020F0502020204030204" pitchFamily="34" charset="0"/>
                        </a:rPr>
                        <a:t>8</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24</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9</a:t>
                      </a:r>
                    </a:p>
                  </a:txBody>
                  <a:tcPr marL="9525" marR="9525" marT="9525" marB="0" anchor="ctr"/>
                </a:tc>
                <a:tc>
                  <a:txBody>
                    <a:bodyPr/>
                    <a:lstStyle/>
                    <a:p>
                      <a:pPr algn="ctr"/>
                      <a:r>
                        <a:rPr lang="en-US" dirty="0"/>
                        <a:t>5 (20)</a:t>
                      </a:r>
                    </a:p>
                  </a:txBody>
                  <a:tcPr anchor="ctr"/>
                </a:tc>
                <a:extLst>
                  <a:ext uri="{0D108BD9-81ED-4DB2-BD59-A6C34878D82A}">
                    <a16:rowId xmlns:a16="http://schemas.microsoft.com/office/drawing/2014/main" val="1158894957"/>
                  </a:ext>
                </a:extLst>
              </a:tr>
              <a:tr h="504638">
                <a:tc>
                  <a:txBody>
                    <a:bodyPr/>
                    <a:lstStyle/>
                    <a:p>
                      <a:r>
                        <a:rPr lang="en-US" dirty="0"/>
                        <a:t>Graywater Incentives</a:t>
                      </a:r>
                    </a:p>
                  </a:txBody>
                  <a:tcPr anchor="ctr"/>
                </a:tc>
                <a:tc>
                  <a:txBody>
                    <a:bodyPr/>
                    <a:lstStyle/>
                    <a:p>
                      <a:pPr algn="ctr"/>
                      <a:r>
                        <a:rPr lang="en-US" dirty="0"/>
                        <a:t>4</a:t>
                      </a:r>
                    </a:p>
                  </a:txBody>
                  <a:tcPr anchor="ctr"/>
                </a:tc>
                <a:tc>
                  <a:txBody>
                    <a:bodyPr/>
                    <a:lstStyle/>
                    <a:p>
                      <a:pPr algn="ctr"/>
                      <a:r>
                        <a:rPr lang="en-US" dirty="0"/>
                        <a:t>12</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rtl="0" fontAlgn="ctr"/>
                      <a:r>
                        <a:rPr lang="en-US" sz="1800" b="0" i="0" u="none" strike="noStrike" dirty="0">
                          <a:solidFill>
                            <a:srgbClr val="000000"/>
                          </a:solidFill>
                          <a:effectLst/>
                          <a:latin typeface="Calibri" panose="020F0502020204030204" pitchFamily="34" charset="0"/>
                        </a:rPr>
                        <a:t>7</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2</a:t>
                      </a:r>
                    </a:p>
                  </a:txBody>
                  <a:tcPr marL="9525" marR="9525" marT="9525" marB="0" anchor="ctr"/>
                </a:tc>
                <a:tc>
                  <a:txBody>
                    <a:bodyPr/>
                    <a:lstStyle/>
                    <a:p>
                      <a:pPr algn="ctr" rtl="0" fontAlgn="ctr"/>
                      <a:r>
                        <a:rPr lang="en-US" sz="1800" b="0" i="0" u="none" strike="noStrike">
                          <a:solidFill>
                            <a:srgbClr val="000000"/>
                          </a:solidFill>
                          <a:effectLst/>
                          <a:latin typeface="Calibri" panose="020F0502020204030204" pitchFamily="34" charset="0"/>
                        </a:rPr>
                        <a:t>0</a:t>
                      </a:r>
                    </a:p>
                  </a:txBody>
                  <a:tcPr marL="9525" marR="9525" marT="9525" marB="0" anchor="ctr"/>
                </a:tc>
                <a:tc>
                  <a:txBody>
                    <a:bodyPr/>
                    <a:lstStyle/>
                    <a:p>
                      <a:pPr algn="ctr"/>
                      <a:r>
                        <a:rPr lang="en-US" dirty="0"/>
                        <a:t>10 (25)</a:t>
                      </a:r>
                    </a:p>
                  </a:txBody>
                  <a:tcPr anchor="ctr"/>
                </a:tc>
                <a:extLst>
                  <a:ext uri="{0D108BD9-81ED-4DB2-BD59-A6C34878D82A}">
                    <a16:rowId xmlns:a16="http://schemas.microsoft.com/office/drawing/2014/main" val="258191839"/>
                  </a:ext>
                </a:extLst>
              </a:tr>
              <a:tr h="504638">
                <a:tc>
                  <a:txBody>
                    <a:bodyPr/>
                    <a:lstStyle/>
                    <a:p>
                      <a:r>
                        <a:rPr lang="en-US" dirty="0"/>
                        <a:t>High Efficiency Toilet  </a:t>
                      </a:r>
                    </a:p>
                  </a:txBody>
                  <a:tcPr anchor="ctr"/>
                </a:tc>
                <a:tc>
                  <a:txBody>
                    <a:bodyPr/>
                    <a:lstStyle/>
                    <a:p>
                      <a:pPr algn="ctr"/>
                      <a:r>
                        <a:rPr lang="en-US" dirty="0"/>
                        <a:t>NA</a:t>
                      </a:r>
                    </a:p>
                  </a:txBody>
                  <a:tcPr anchor="ctr"/>
                </a:tc>
                <a:tc>
                  <a:txBody>
                    <a:bodyPr/>
                    <a:lstStyle/>
                    <a:p>
                      <a:pPr algn="ctr"/>
                      <a:r>
                        <a:rPr lang="en-US" dirty="0"/>
                        <a:t>NA</a:t>
                      </a:r>
                    </a:p>
                  </a:txBody>
                  <a:tcPr anchor="ctr"/>
                </a:tc>
                <a:tc>
                  <a:txBody>
                    <a:bodyPr/>
                    <a:lstStyle/>
                    <a:p>
                      <a:pPr algn="ctr"/>
                      <a:r>
                        <a:rPr lang="en-US" dirty="0"/>
                        <a:t>NA</a:t>
                      </a:r>
                    </a:p>
                  </a:txBody>
                  <a:tcPr anchor="ctr"/>
                </a:tc>
                <a:tc>
                  <a:txBody>
                    <a:bodyPr/>
                    <a:lstStyle/>
                    <a:p>
                      <a:pPr algn="ctr"/>
                      <a:r>
                        <a:rPr lang="en-US" dirty="0"/>
                        <a:t>1</a:t>
                      </a:r>
                    </a:p>
                  </a:txBody>
                  <a:tcPr anchor="ctr"/>
                </a:tc>
                <a:tc>
                  <a:txBody>
                    <a:bodyPr/>
                    <a:lstStyle/>
                    <a:p>
                      <a:pPr algn="ctr"/>
                      <a:r>
                        <a:rPr lang="en-US" dirty="0"/>
                        <a:t>5</a:t>
                      </a:r>
                    </a:p>
                  </a:txBody>
                  <a:tcPr anchor="ctr"/>
                </a:tc>
                <a:tc>
                  <a:txBody>
                    <a:bodyPr/>
                    <a:lstStyle/>
                    <a:p>
                      <a:pPr algn="ctr" rtl="0" fontAlgn="ctr"/>
                      <a:r>
                        <a:rPr lang="en-US" sz="18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rtl="0" fontAlgn="ctr"/>
                      <a:r>
                        <a:rPr lang="en-US" sz="18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ctr"/>
                      <a:r>
                        <a:rPr lang="en-US" dirty="0"/>
                        <a:t>25</a:t>
                      </a:r>
                    </a:p>
                  </a:txBody>
                  <a:tcPr anchor="ctr"/>
                </a:tc>
                <a:extLst>
                  <a:ext uri="{0D108BD9-81ED-4DB2-BD59-A6C34878D82A}">
                    <a16:rowId xmlns:a16="http://schemas.microsoft.com/office/drawing/2014/main" val="965649322"/>
                  </a:ext>
                </a:extLst>
              </a:tr>
            </a:tbl>
          </a:graphicData>
        </a:graphic>
      </p:graphicFrame>
      <p:sp>
        <p:nvSpPr>
          <p:cNvPr id="5" name="Slide Number Placeholder 4">
            <a:extLst>
              <a:ext uri="{FF2B5EF4-FFF2-40B4-BE49-F238E27FC236}">
                <a16:creationId xmlns:a16="http://schemas.microsoft.com/office/drawing/2014/main" id="{B1855BE5-B538-4349-A09C-5431E1A78F08}"/>
              </a:ext>
            </a:extLst>
          </p:cNvPr>
          <p:cNvSpPr>
            <a:spLocks noGrp="1"/>
          </p:cNvSpPr>
          <p:nvPr>
            <p:ph type="sldNum" sz="quarter" idx="12"/>
          </p:nvPr>
        </p:nvSpPr>
        <p:spPr/>
        <p:txBody>
          <a:bodyPr/>
          <a:lstStyle/>
          <a:p>
            <a:fld id="{0F43753A-820F-4E4C-808D-1184121AF949}" type="slidenum">
              <a:rPr lang="en-US" smtClean="0"/>
              <a:t>20</a:t>
            </a:fld>
            <a:endParaRPr lang="en-US"/>
          </a:p>
        </p:txBody>
      </p:sp>
      <p:sp>
        <p:nvSpPr>
          <p:cNvPr id="7" name="Content Placeholder 2">
            <a:extLst>
              <a:ext uri="{FF2B5EF4-FFF2-40B4-BE49-F238E27FC236}">
                <a16:creationId xmlns:a16="http://schemas.microsoft.com/office/drawing/2014/main" id="{05AAF1E9-D837-3E46-AE0B-EBA2C7807568}"/>
              </a:ext>
            </a:extLst>
          </p:cNvPr>
          <p:cNvSpPr txBox="1">
            <a:spLocks/>
          </p:cNvSpPr>
          <p:nvPr/>
        </p:nvSpPr>
        <p:spPr>
          <a:xfrm>
            <a:off x="111616" y="1479319"/>
            <a:ext cx="3468711" cy="43513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endParaRPr lang="en-US" sz="2400" dirty="0"/>
          </a:p>
        </p:txBody>
      </p:sp>
    </p:spTree>
    <p:extLst>
      <p:ext uri="{BB962C8B-B14F-4D97-AF65-F5344CB8AC3E}">
        <p14:creationId xmlns:p14="http://schemas.microsoft.com/office/powerpoint/2010/main" val="748206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Lawn Removal</a:t>
            </a:r>
          </a:p>
        </p:txBody>
      </p:sp>
      <p:sp>
        <p:nvSpPr>
          <p:cNvPr id="9" name="Content Placeholder 8"/>
          <p:cNvSpPr>
            <a:spLocks noGrp="1"/>
          </p:cNvSpPr>
          <p:nvPr>
            <p:ph type="body" idx="1"/>
          </p:nvPr>
        </p:nvSpPr>
        <p:spPr>
          <a:xfrm>
            <a:off x="838200" y="1425575"/>
            <a:ext cx="5157787" cy="823912"/>
          </a:xfrm>
        </p:spPr>
        <p:txBody>
          <a:bodyPr/>
          <a:lstStyle/>
          <a:p>
            <a:r>
              <a:rPr lang="en-US" dirty="0"/>
              <a:t>Cash for Grass</a:t>
            </a:r>
          </a:p>
        </p:txBody>
      </p:sp>
      <p:sp>
        <p:nvSpPr>
          <p:cNvPr id="10" name="Content Placeholder 9"/>
          <p:cNvSpPr>
            <a:spLocks noGrp="1"/>
          </p:cNvSpPr>
          <p:nvPr>
            <p:ph sz="half" idx="2"/>
          </p:nvPr>
        </p:nvSpPr>
        <p:spPr>
          <a:xfrm>
            <a:off x="838200" y="2249487"/>
            <a:ext cx="5157787" cy="3684588"/>
          </a:xfrm>
        </p:spPr>
        <p:txBody>
          <a:bodyPr/>
          <a:lstStyle/>
          <a:p>
            <a:r>
              <a:rPr lang="en-US" dirty="0"/>
              <a:t>Shift from low incentive with high barriers to a high incentive with low barriers</a:t>
            </a:r>
          </a:p>
          <a:p>
            <a:r>
              <a:rPr lang="en-US" dirty="0"/>
              <a:t>Rebate increased from $1 to $3/</a:t>
            </a:r>
            <a:r>
              <a:rPr lang="en-US" dirty="0" err="1"/>
              <a:t>sqft</a:t>
            </a:r>
            <a:endParaRPr lang="en-US" dirty="0"/>
          </a:p>
          <a:p>
            <a:r>
              <a:rPr lang="en-US" dirty="0"/>
              <a:t>Planting requirement removed</a:t>
            </a:r>
          </a:p>
          <a:p>
            <a:r>
              <a:rPr lang="en-US" dirty="0"/>
              <a:t>Timeline reduced from 90-days to 45-days</a:t>
            </a:r>
          </a:p>
        </p:txBody>
      </p:sp>
      <p:sp>
        <p:nvSpPr>
          <p:cNvPr id="5" name="Text Placeholder 4"/>
          <p:cNvSpPr>
            <a:spLocks noGrp="1"/>
          </p:cNvSpPr>
          <p:nvPr>
            <p:ph type="body" sz="quarter" idx="3"/>
          </p:nvPr>
        </p:nvSpPr>
        <p:spPr>
          <a:xfrm>
            <a:off x="6170612" y="1425575"/>
            <a:ext cx="5183188" cy="823912"/>
          </a:xfrm>
        </p:spPr>
        <p:txBody>
          <a:bodyPr/>
          <a:lstStyle/>
          <a:p>
            <a:r>
              <a:rPr lang="en-US" dirty="0"/>
              <a:t>Mulch Madness</a:t>
            </a:r>
          </a:p>
        </p:txBody>
      </p:sp>
      <p:sp>
        <p:nvSpPr>
          <p:cNvPr id="6" name="Content Placeholder 5"/>
          <p:cNvSpPr>
            <a:spLocks noGrp="1"/>
          </p:cNvSpPr>
          <p:nvPr>
            <p:ph sz="quarter" idx="4"/>
          </p:nvPr>
        </p:nvSpPr>
        <p:spPr>
          <a:xfrm>
            <a:off x="6170612" y="2249487"/>
            <a:ext cx="5183188" cy="3684588"/>
          </a:xfrm>
        </p:spPr>
        <p:txBody>
          <a:bodyPr/>
          <a:lstStyle/>
          <a:p>
            <a:r>
              <a:rPr lang="en-US" dirty="0"/>
              <a:t>Replaced program for sheet mulching materials</a:t>
            </a:r>
          </a:p>
          <a:p>
            <a:r>
              <a:rPr lang="en-US" dirty="0"/>
              <a:t>Direct install sheet mulching and irrigation conversion</a:t>
            </a:r>
          </a:p>
          <a:p>
            <a:r>
              <a:rPr lang="en-US" dirty="0"/>
              <a:t>Partnership with Conservation Corps North Bay</a:t>
            </a:r>
          </a:p>
          <a:p>
            <a:endParaRPr lang="en-US" dirty="0"/>
          </a:p>
        </p:txBody>
      </p:sp>
      <p:sp>
        <p:nvSpPr>
          <p:cNvPr id="4" name="Slide Number Placeholder 3"/>
          <p:cNvSpPr>
            <a:spLocks noGrp="1"/>
          </p:cNvSpPr>
          <p:nvPr>
            <p:ph type="sldNum" sz="quarter" idx="12"/>
          </p:nvPr>
        </p:nvSpPr>
        <p:spPr/>
        <p:txBody>
          <a:bodyPr/>
          <a:lstStyle/>
          <a:p>
            <a:fld id="{0F43753A-820F-4E4C-808D-1184121AF949}" type="slidenum">
              <a:rPr lang="en-US" smtClean="0"/>
              <a:t>21</a:t>
            </a:fld>
            <a:endParaRPr lang="en-US"/>
          </a:p>
        </p:txBody>
      </p:sp>
    </p:spTree>
    <p:extLst>
      <p:ext uri="{BB962C8B-B14F-4D97-AF65-F5344CB8AC3E}">
        <p14:creationId xmlns:p14="http://schemas.microsoft.com/office/powerpoint/2010/main" val="705550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Lawn Removal Observations</a:t>
            </a:r>
          </a:p>
        </p:txBody>
      </p:sp>
      <p:sp>
        <p:nvSpPr>
          <p:cNvPr id="3" name="Content Placeholder 2"/>
          <p:cNvSpPr>
            <a:spLocks noGrp="1"/>
          </p:cNvSpPr>
          <p:nvPr>
            <p:ph sz="half" idx="1"/>
          </p:nvPr>
        </p:nvSpPr>
        <p:spPr/>
        <p:txBody>
          <a:bodyPr/>
          <a:lstStyle/>
          <a:p>
            <a:r>
              <a:rPr lang="en-US" dirty="0"/>
              <a:t>Staffing &amp; training</a:t>
            </a:r>
          </a:p>
          <a:p>
            <a:pPr lvl="1"/>
            <a:r>
              <a:rPr lang="en-US" dirty="0"/>
              <a:t>2 temp field staff did the bulk of the field work</a:t>
            </a:r>
          </a:p>
          <a:p>
            <a:r>
              <a:rPr lang="en-US" dirty="0"/>
              <a:t>Terms &amp; conditions</a:t>
            </a:r>
          </a:p>
          <a:p>
            <a:pPr lvl="1"/>
            <a:r>
              <a:rPr lang="en-US" dirty="0"/>
              <a:t>Timing</a:t>
            </a:r>
          </a:p>
          <a:p>
            <a:pPr lvl="1"/>
            <a:r>
              <a:rPr lang="en-US" dirty="0"/>
              <a:t>Sheet mulching Vs other materials</a:t>
            </a:r>
          </a:p>
          <a:p>
            <a:r>
              <a:rPr lang="en-US" dirty="0"/>
              <a:t>Replanting</a:t>
            </a:r>
          </a:p>
          <a:p>
            <a:pPr lvl="1"/>
            <a:r>
              <a:rPr lang="en-US" dirty="0"/>
              <a:t>The challenge for 2022!</a:t>
            </a:r>
          </a:p>
        </p:txBody>
      </p:sp>
      <p:sp>
        <p:nvSpPr>
          <p:cNvPr id="4" name="Slide Number Placeholder 3"/>
          <p:cNvSpPr>
            <a:spLocks noGrp="1"/>
          </p:cNvSpPr>
          <p:nvPr>
            <p:ph type="sldNum" sz="quarter" idx="12"/>
          </p:nvPr>
        </p:nvSpPr>
        <p:spPr/>
        <p:txBody>
          <a:bodyPr/>
          <a:lstStyle/>
          <a:p>
            <a:fld id="{0F43753A-820F-4E4C-808D-1184121AF949}" type="slidenum">
              <a:rPr lang="en-US" smtClean="0"/>
              <a:t>22</a:t>
            </a:fld>
            <a:endParaRPr lang="en-US"/>
          </a:p>
        </p:txBody>
      </p:sp>
      <p:graphicFrame>
        <p:nvGraphicFramePr>
          <p:cNvPr id="6" name="Content Placeholder 5"/>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4784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7977" y="137516"/>
            <a:ext cx="10515600" cy="1325563"/>
          </a:xfrm>
        </p:spPr>
        <p:txBody>
          <a:bodyPr/>
          <a:lstStyle/>
          <a:p>
            <a:r>
              <a:rPr lang="en-US" dirty="0"/>
              <a:t>Water Supply Projects Summary</a:t>
            </a:r>
          </a:p>
        </p:txBody>
      </p:sp>
      <p:sp>
        <p:nvSpPr>
          <p:cNvPr id="4" name="Content Placeholder 3"/>
          <p:cNvSpPr>
            <a:spLocks noGrp="1"/>
          </p:cNvSpPr>
          <p:nvPr>
            <p:ph idx="1"/>
          </p:nvPr>
        </p:nvSpPr>
        <p:spPr>
          <a:xfrm>
            <a:off x="124691" y="1189286"/>
            <a:ext cx="7669480" cy="4024843"/>
          </a:xfrm>
        </p:spPr>
        <p:txBody>
          <a:bodyPr/>
          <a:lstStyle/>
          <a:p>
            <a:pPr>
              <a:buClr>
                <a:srgbClr val="00B050"/>
              </a:buClr>
              <a:buFont typeface="Wingdings" panose="05000000000000000000" pitchFamily="2" charset="2"/>
              <a:buChar char="ü"/>
            </a:pPr>
            <a:r>
              <a:rPr lang="en-US" sz="1800" b="1" dirty="0">
                <a:solidFill>
                  <a:schemeClr val="tx2"/>
                </a:solidFill>
              </a:rPr>
              <a:t>Conservation</a:t>
            </a:r>
            <a:r>
              <a:rPr lang="en-US" sz="1800" dirty="0">
                <a:solidFill>
                  <a:schemeClr val="tx2"/>
                </a:solidFill>
              </a:rPr>
              <a:t> – Continue as top priority, improve, refine and enhance</a:t>
            </a:r>
          </a:p>
          <a:p>
            <a:pPr>
              <a:buClr>
                <a:srgbClr val="00B050"/>
              </a:buClr>
              <a:buFont typeface="Wingdings" panose="05000000000000000000" pitchFamily="2" charset="2"/>
              <a:buChar char="ü"/>
            </a:pPr>
            <a:r>
              <a:rPr lang="en-US" sz="1800" b="1" dirty="0">
                <a:solidFill>
                  <a:schemeClr val="tx2"/>
                </a:solidFill>
              </a:rPr>
              <a:t>Sonoma Water  </a:t>
            </a:r>
            <a:r>
              <a:rPr lang="en-US" sz="1800" dirty="0">
                <a:solidFill>
                  <a:schemeClr val="tx2"/>
                </a:solidFill>
              </a:rPr>
              <a:t>- Collaborate on all opportunities to address the drought</a:t>
            </a:r>
          </a:p>
          <a:p>
            <a:pPr>
              <a:buClr>
                <a:srgbClr val="00B050"/>
              </a:buClr>
              <a:buFont typeface="Wingdings" panose="05000000000000000000" pitchFamily="2" charset="2"/>
              <a:buChar char="ü"/>
            </a:pPr>
            <a:r>
              <a:rPr lang="en-US" sz="1800" b="1" dirty="0">
                <a:solidFill>
                  <a:schemeClr val="tx2"/>
                </a:solidFill>
              </a:rPr>
              <a:t>Desalination</a:t>
            </a:r>
            <a:r>
              <a:rPr lang="en-US" sz="1800" dirty="0">
                <a:solidFill>
                  <a:schemeClr val="tx2"/>
                </a:solidFill>
              </a:rPr>
              <a:t> – timing dictates temporary, capacity limited</a:t>
            </a:r>
          </a:p>
          <a:p>
            <a:pPr>
              <a:buClr>
                <a:srgbClr val="00B050"/>
              </a:buClr>
              <a:buFont typeface="Wingdings" panose="05000000000000000000" pitchFamily="2" charset="2"/>
              <a:buChar char="ü"/>
            </a:pPr>
            <a:r>
              <a:rPr lang="en-US" sz="1800" b="1" dirty="0">
                <a:solidFill>
                  <a:schemeClr val="tx2"/>
                </a:solidFill>
              </a:rPr>
              <a:t>Emergency Intertie </a:t>
            </a:r>
            <a:r>
              <a:rPr lang="en-US" sz="1800" dirty="0">
                <a:solidFill>
                  <a:schemeClr val="tx2"/>
                </a:solidFill>
              </a:rPr>
              <a:t>– feasibility established and pursuing project design</a:t>
            </a:r>
          </a:p>
          <a:p>
            <a:pPr>
              <a:buClr>
                <a:srgbClr val="00B050"/>
              </a:buClr>
            </a:pPr>
            <a:r>
              <a:rPr lang="en-US" sz="1800" b="1" dirty="0">
                <a:solidFill>
                  <a:schemeClr val="tx2"/>
                </a:solidFill>
              </a:rPr>
              <a:t>Fog Harvesting </a:t>
            </a:r>
            <a:r>
              <a:rPr lang="en-US" sz="1800" dirty="0">
                <a:solidFill>
                  <a:schemeClr val="tx2"/>
                </a:solidFill>
              </a:rPr>
              <a:t>– Limited capacity makes it unsuitable for larger volumes</a:t>
            </a:r>
          </a:p>
          <a:p>
            <a:pPr>
              <a:buClr>
                <a:srgbClr val="00B050"/>
              </a:buClr>
            </a:pPr>
            <a:r>
              <a:rPr lang="en-US" sz="1800" b="1" dirty="0">
                <a:solidFill>
                  <a:schemeClr val="tx2"/>
                </a:solidFill>
              </a:rPr>
              <a:t>Solar Desalination </a:t>
            </a:r>
            <a:r>
              <a:rPr lang="en-US" sz="1800" dirty="0">
                <a:solidFill>
                  <a:schemeClr val="tx2"/>
                </a:solidFill>
              </a:rPr>
              <a:t>– Land required not available in Marin</a:t>
            </a:r>
          </a:p>
          <a:p>
            <a:pPr>
              <a:buClr>
                <a:srgbClr val="00B050"/>
              </a:buClr>
            </a:pPr>
            <a:r>
              <a:rPr lang="en-US" sz="1800" b="1" dirty="0">
                <a:solidFill>
                  <a:schemeClr val="tx2"/>
                </a:solidFill>
              </a:rPr>
              <a:t>Excavating reservoirs – </a:t>
            </a:r>
            <a:r>
              <a:rPr lang="en-US" sz="1800" dirty="0">
                <a:solidFill>
                  <a:schemeClr val="tx2"/>
                </a:solidFill>
              </a:rPr>
              <a:t>10,000 AF = 16.1 M cubic yards (&gt;400,000 truck loads)</a:t>
            </a:r>
          </a:p>
          <a:p>
            <a:pPr>
              <a:buClr>
                <a:srgbClr val="00B050"/>
              </a:buClr>
            </a:pPr>
            <a:r>
              <a:rPr lang="en-US" sz="1800" b="1" dirty="0">
                <a:solidFill>
                  <a:schemeClr val="tx2"/>
                </a:solidFill>
              </a:rPr>
              <a:t>Water by truck, barge or rail – </a:t>
            </a:r>
            <a:r>
              <a:rPr lang="en-US" sz="1800" dirty="0">
                <a:solidFill>
                  <a:schemeClr val="tx2"/>
                </a:solidFill>
              </a:rPr>
              <a:t>Limited capacity, cost &amp; logistics, considering as last resort</a:t>
            </a:r>
          </a:p>
          <a:p>
            <a:pPr>
              <a:buClr>
                <a:srgbClr val="00B050"/>
              </a:buClr>
            </a:pPr>
            <a:r>
              <a:rPr lang="en-US" sz="1800" b="1" dirty="0">
                <a:solidFill>
                  <a:schemeClr val="tx2"/>
                </a:solidFill>
              </a:rPr>
              <a:t>Ground Water Storage and Recovery </a:t>
            </a:r>
            <a:r>
              <a:rPr lang="en-US" sz="1800" dirty="0">
                <a:solidFill>
                  <a:schemeClr val="tx2"/>
                </a:solidFill>
              </a:rPr>
              <a:t>– longer term opportunity, no near term solution for drought</a:t>
            </a:r>
          </a:p>
          <a:p>
            <a:pPr>
              <a:buClr>
                <a:srgbClr val="00B050"/>
              </a:buClr>
            </a:pPr>
            <a:r>
              <a:rPr lang="en-US" sz="1800" b="1" dirty="0">
                <a:solidFill>
                  <a:schemeClr val="tx2"/>
                </a:solidFill>
              </a:rPr>
              <a:t>Recycled Water – </a:t>
            </a:r>
            <a:r>
              <a:rPr lang="en-US" sz="1800" dirty="0">
                <a:solidFill>
                  <a:schemeClr val="tx2"/>
                </a:solidFill>
              </a:rPr>
              <a:t>Residential Fill station, commercial hauling, expansion of purple pipe</a:t>
            </a:r>
          </a:p>
          <a:p>
            <a:pPr marL="0" indent="0">
              <a:buNone/>
            </a:pPr>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3753A-820F-4E4C-808D-1184121AF949}" type="slidenum">
              <a:rPr kumimoji="0" lang="en-US" sz="1200" b="1" i="0" u="none" strike="noStrike" kern="1200" cap="none" spc="0" normalizeH="0" baseline="0" noProof="0" smtClean="0">
                <a:ln>
                  <a:noFill/>
                </a:ln>
                <a:solidFill>
                  <a:prstClr val="white"/>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prstClr val="white"/>
              </a:solidFill>
              <a:effectLst/>
              <a:uLnTx/>
              <a:uFillTx/>
              <a:latin typeface="Lato" panose="020F0502020204030203" pitchFamily="34" charset="77"/>
              <a:ea typeface="+mn-ea"/>
              <a:cs typeface="+mn-cs"/>
            </a:endParaRPr>
          </a:p>
        </p:txBody>
      </p:sp>
      <p:pic>
        <p:nvPicPr>
          <p:cNvPr id="5" name="Picture 4">
            <a:extLst>
              <a:ext uri="{FF2B5EF4-FFF2-40B4-BE49-F238E27FC236}">
                <a16:creationId xmlns:a16="http://schemas.microsoft.com/office/drawing/2014/main" id="{A9E78678-3D28-E54A-B54E-BFE00916D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062" y="942109"/>
            <a:ext cx="2350222" cy="3382027"/>
          </a:xfrm>
          <a:prstGeom prst="rect">
            <a:avLst/>
          </a:prstGeom>
        </p:spPr>
      </p:pic>
      <p:pic>
        <p:nvPicPr>
          <p:cNvPr id="6" name="Picture 5">
            <a:extLst>
              <a:ext uri="{FF2B5EF4-FFF2-40B4-BE49-F238E27FC236}">
                <a16:creationId xmlns:a16="http://schemas.microsoft.com/office/drawing/2014/main" id="{D2F14BF5-722D-8F43-812A-3E54DACDE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6505" y="3020575"/>
            <a:ext cx="2317888" cy="3382027"/>
          </a:xfrm>
          <a:prstGeom prst="rect">
            <a:avLst/>
          </a:prstGeom>
        </p:spPr>
      </p:pic>
    </p:spTree>
    <p:extLst>
      <p:ext uri="{BB962C8B-B14F-4D97-AF65-F5344CB8AC3E}">
        <p14:creationId xmlns:p14="http://schemas.microsoft.com/office/powerpoint/2010/main" val="2356315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44D5-BCD7-D543-BD04-4C3A98A3FED7}"/>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9B9A3B2D-C655-1A4D-BC5F-BF6283D980F1}"/>
              </a:ext>
            </a:extLst>
          </p:cNvPr>
          <p:cNvSpPr>
            <a:spLocks noGrp="1"/>
          </p:cNvSpPr>
          <p:nvPr>
            <p:ph idx="1"/>
          </p:nvPr>
        </p:nvSpPr>
        <p:spPr>
          <a:xfrm>
            <a:off x="838200" y="1500554"/>
            <a:ext cx="10515600" cy="4991112"/>
          </a:xfrm>
        </p:spPr>
        <p:txBody>
          <a:bodyPr>
            <a:normAutofit lnSpcReduction="10000"/>
          </a:bodyPr>
          <a:lstStyle/>
          <a:p>
            <a:r>
              <a:rPr lang="en-US" dirty="0"/>
              <a:t>Repeal drought restrictions</a:t>
            </a:r>
          </a:p>
          <a:p>
            <a:r>
              <a:rPr lang="en-US" dirty="0"/>
              <a:t>Citizens Advisory Committee</a:t>
            </a:r>
          </a:p>
          <a:p>
            <a:pPr lvl="1"/>
            <a:r>
              <a:rPr lang="en-US" dirty="0"/>
              <a:t>Residential Non-functional turf</a:t>
            </a:r>
          </a:p>
          <a:p>
            <a:pPr lvl="1"/>
            <a:r>
              <a:rPr lang="en-US" dirty="0"/>
              <a:t>Drought response actions including water budgets </a:t>
            </a:r>
          </a:p>
          <a:p>
            <a:r>
              <a:rPr lang="en-US" dirty="0"/>
              <a:t>Prohibition on commercial non-functional turf</a:t>
            </a:r>
          </a:p>
          <a:p>
            <a:r>
              <a:rPr lang="en-US" dirty="0"/>
              <a:t>Update the Water Shortage Contingency Plan</a:t>
            </a:r>
          </a:p>
          <a:p>
            <a:r>
              <a:rPr lang="en-US" dirty="0"/>
              <a:t>Replanting Outreach</a:t>
            </a:r>
          </a:p>
          <a:p>
            <a:r>
              <a:rPr lang="en-US" dirty="0"/>
              <a:t>Net zero water offsets for new development</a:t>
            </a:r>
          </a:p>
          <a:p>
            <a:r>
              <a:rPr lang="en-US" dirty="0"/>
              <a:t>Full scale AMI</a:t>
            </a:r>
          </a:p>
          <a:p>
            <a:pPr marL="0" indent="0">
              <a:buNone/>
            </a:pPr>
            <a:r>
              <a:rPr lang="en-US" b="1" dirty="0"/>
              <a:t>Additional Water Supply!</a:t>
            </a:r>
          </a:p>
          <a:p>
            <a:endParaRPr lang="en-US" dirty="0"/>
          </a:p>
        </p:txBody>
      </p:sp>
      <p:sp>
        <p:nvSpPr>
          <p:cNvPr id="5" name="Slide Number Placeholder 4">
            <a:extLst>
              <a:ext uri="{FF2B5EF4-FFF2-40B4-BE49-F238E27FC236}">
                <a16:creationId xmlns:a16="http://schemas.microsoft.com/office/drawing/2014/main" id="{412BE769-66C1-0841-B849-7F6D26ACCF68}"/>
              </a:ext>
            </a:extLst>
          </p:cNvPr>
          <p:cNvSpPr>
            <a:spLocks noGrp="1"/>
          </p:cNvSpPr>
          <p:nvPr>
            <p:ph type="sldNum" sz="quarter" idx="12"/>
          </p:nvPr>
        </p:nvSpPr>
        <p:spPr/>
        <p:txBody>
          <a:bodyPr/>
          <a:lstStyle/>
          <a:p>
            <a:fld id="{0F43753A-820F-4E4C-808D-1184121AF949}" type="slidenum">
              <a:rPr lang="en-US" smtClean="0"/>
              <a:t>24</a:t>
            </a:fld>
            <a:endParaRPr lang="en-US"/>
          </a:p>
        </p:txBody>
      </p:sp>
      <p:pic>
        <p:nvPicPr>
          <p:cNvPr id="6" name="Picture 5">
            <a:extLst>
              <a:ext uri="{FF2B5EF4-FFF2-40B4-BE49-F238E27FC236}">
                <a16:creationId xmlns:a16="http://schemas.microsoft.com/office/drawing/2014/main" id="{A6BC54A6-27C2-1441-8A7D-EBA9D7DAFA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2290" y="3420898"/>
            <a:ext cx="2648211" cy="2648211"/>
          </a:xfrm>
          <a:prstGeom prst="rect">
            <a:avLst/>
          </a:prstGeom>
        </p:spPr>
      </p:pic>
      <p:pic>
        <p:nvPicPr>
          <p:cNvPr id="7" name="Picture 6">
            <a:extLst>
              <a:ext uri="{FF2B5EF4-FFF2-40B4-BE49-F238E27FC236}">
                <a16:creationId xmlns:a16="http://schemas.microsoft.com/office/drawing/2014/main" id="{2319FD03-EAA5-C84A-BB5B-6B85389DDE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22290" y="789388"/>
            <a:ext cx="2631510" cy="2631510"/>
          </a:xfrm>
          <a:prstGeom prst="rect">
            <a:avLst/>
          </a:prstGeom>
        </p:spPr>
      </p:pic>
    </p:spTree>
    <p:extLst>
      <p:ext uri="{BB962C8B-B14F-4D97-AF65-F5344CB8AC3E}">
        <p14:creationId xmlns:p14="http://schemas.microsoft.com/office/powerpoint/2010/main" val="3185904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589" y="0"/>
            <a:ext cx="7716411" cy="6492240"/>
          </a:xfrm>
          <a:prstGeom prst="rect">
            <a:avLst/>
          </a:prstGeom>
        </p:spPr>
      </p:pic>
      <p:pic>
        <p:nvPicPr>
          <p:cNvPr id="4" name="Graphic 4">
            <a:extLst>
              <a:ext uri="{FF2B5EF4-FFF2-40B4-BE49-F238E27FC236}">
                <a16:creationId xmlns:a16="http://schemas.microsoft.com/office/drawing/2014/main" id="{46EC8D6D-3AB5-2148-926D-DE50289F4C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292" y="496844"/>
            <a:ext cx="3328249" cy="1655762"/>
          </a:xfrm>
          <a:prstGeom prst="rect">
            <a:avLst/>
          </a:prstGeom>
        </p:spPr>
      </p:pic>
      <p:sp>
        <p:nvSpPr>
          <p:cNvPr id="5" name="Title 1">
            <a:extLst>
              <a:ext uri="{FF2B5EF4-FFF2-40B4-BE49-F238E27FC236}">
                <a16:creationId xmlns:a16="http://schemas.microsoft.com/office/drawing/2014/main" id="{2952359F-9640-0340-A723-9FA28BE2CBC2}"/>
              </a:ext>
            </a:extLst>
          </p:cNvPr>
          <p:cNvSpPr txBox="1">
            <a:spLocks/>
          </p:cNvSpPr>
          <p:nvPr/>
        </p:nvSpPr>
        <p:spPr>
          <a:xfrm>
            <a:off x="499292" y="2967220"/>
            <a:ext cx="4379540" cy="272997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bg1"/>
                </a:solidFill>
                <a:latin typeface="Calibri" panose="020F0502020204030204" pitchFamily="34" charset="0"/>
                <a:ea typeface="+mj-ea"/>
                <a:cs typeface="Calibri" panose="020F0502020204030204" pitchFamily="34" charset="0"/>
              </a:defRPr>
            </a:lvl1pPr>
          </a:lstStyle>
          <a:p>
            <a:r>
              <a:rPr lang="en-US" sz="3600" b="0" dirty="0">
                <a:solidFill>
                  <a:srgbClr val="0872B6"/>
                </a:solidFill>
              </a:rPr>
              <a:t>Carrie Pollard</a:t>
            </a:r>
          </a:p>
          <a:p>
            <a:r>
              <a:rPr lang="en-US" sz="2400" b="0" dirty="0" err="1">
                <a:solidFill>
                  <a:srgbClr val="0872B6"/>
                </a:solidFill>
              </a:rPr>
              <a:t>CaPollard@MarinWater.org</a:t>
            </a:r>
            <a:br>
              <a:rPr lang="en-US" sz="2400" b="0" dirty="0">
                <a:solidFill>
                  <a:srgbClr val="0872B6"/>
                </a:solidFill>
              </a:rPr>
            </a:br>
            <a:r>
              <a:rPr lang="en-US" sz="2400" b="0" dirty="0">
                <a:solidFill>
                  <a:srgbClr val="0872B6"/>
                </a:solidFill>
              </a:rPr>
              <a:t>415.945.1522</a:t>
            </a:r>
          </a:p>
          <a:p>
            <a:endParaRPr lang="en-US" sz="3600" b="0" dirty="0">
              <a:solidFill>
                <a:srgbClr val="0872B6"/>
              </a:solidFill>
            </a:endParaRPr>
          </a:p>
        </p:txBody>
      </p:sp>
    </p:spTree>
    <p:extLst>
      <p:ext uri="{BB962C8B-B14F-4D97-AF65-F5344CB8AC3E}">
        <p14:creationId xmlns:p14="http://schemas.microsoft.com/office/powerpoint/2010/main" val="1389038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8" y="185798"/>
            <a:ext cx="10515600" cy="1075602"/>
          </a:xfrm>
        </p:spPr>
        <p:txBody>
          <a:bodyPr/>
          <a:lstStyle/>
          <a:p>
            <a:pPr algn="ctr"/>
            <a:r>
              <a:rPr lang="en-US" sz="3600" dirty="0">
                <a:solidFill>
                  <a:srgbClr val="326EBC"/>
                </a:solidFill>
                <a:latin typeface="Helvetica" pitchFamily="34" charset="0"/>
                <a:cs typeface="Helvetica" pitchFamily="34" charset="0"/>
              </a:rPr>
              <a:t>Rainfall Total</a:t>
            </a:r>
            <a:br>
              <a:rPr lang="en-US" sz="2000" dirty="0">
                <a:solidFill>
                  <a:srgbClr val="326EBC"/>
                </a:solidFill>
                <a:latin typeface="Helvetica" pitchFamily="34" charset="0"/>
                <a:cs typeface="Helvetica" pitchFamily="34" charset="0"/>
              </a:rPr>
            </a:br>
            <a:r>
              <a:rPr lang="en-US" sz="2000" dirty="0">
                <a:solidFill>
                  <a:srgbClr val="326EBC"/>
                </a:solidFill>
                <a:latin typeface="Helvetica" pitchFamily="34" charset="0"/>
                <a:cs typeface="Helvetica" pitchFamily="34" charset="0"/>
              </a:rPr>
              <a:t>Lake </a:t>
            </a:r>
            <a:r>
              <a:rPr lang="en-US" sz="2000" dirty="0" err="1">
                <a:solidFill>
                  <a:srgbClr val="326EBC"/>
                </a:solidFill>
                <a:latin typeface="Helvetica" pitchFamily="34" charset="0"/>
                <a:cs typeface="Helvetica" pitchFamily="34" charset="0"/>
              </a:rPr>
              <a:t>Lagunitas</a:t>
            </a:r>
            <a:endParaRPr lang="en-US" sz="2400" dirty="0">
              <a:solidFill>
                <a:srgbClr val="326EBC"/>
              </a:solidFill>
            </a:endParaRPr>
          </a:p>
        </p:txBody>
      </p:sp>
      <p:sp>
        <p:nvSpPr>
          <p:cNvPr id="5" name="Slide Number Placeholder 4"/>
          <p:cNvSpPr>
            <a:spLocks noGrp="1"/>
          </p:cNvSpPr>
          <p:nvPr>
            <p:ph type="sldNum" sz="quarter" idx="12"/>
          </p:nvPr>
        </p:nvSpPr>
        <p:spPr/>
        <p:txBody>
          <a:bodyPr/>
          <a:lstStyle/>
          <a:p>
            <a:fld id="{0F43753A-820F-4E4C-808D-1184121AF949}" type="slidenum">
              <a:rPr lang="en-US" smtClean="0"/>
              <a:t>3</a:t>
            </a:fld>
            <a:endParaRPr lang="en-US"/>
          </a:p>
        </p:txBody>
      </p:sp>
      <p:graphicFrame>
        <p:nvGraphicFramePr>
          <p:cNvPr id="7" name="Chart 6"/>
          <p:cNvGraphicFramePr>
            <a:graphicFrameLocks/>
          </p:cNvGraphicFramePr>
          <p:nvPr>
            <p:extLst>
              <p:ext uri="{D42A27DB-BD31-4B8C-83A1-F6EECF244321}">
                <p14:modId xmlns:p14="http://schemas.microsoft.com/office/powerpoint/2010/main" val="2960902116"/>
              </p:ext>
            </p:extLst>
          </p:nvPr>
        </p:nvGraphicFramePr>
        <p:xfrm>
          <a:off x="0" y="696414"/>
          <a:ext cx="11729544" cy="58805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0289406" y="4989170"/>
            <a:ext cx="1700295" cy="646331"/>
          </a:xfrm>
          <a:prstGeom prst="rect">
            <a:avLst/>
          </a:prstGeom>
          <a:noFill/>
        </p:spPr>
        <p:txBody>
          <a:bodyPr wrap="square" rtlCol="0">
            <a:spAutoFit/>
          </a:bodyPr>
          <a:lstStyle/>
          <a:p>
            <a:r>
              <a:rPr lang="en-US" b="1" u="sng" dirty="0">
                <a:solidFill>
                  <a:srgbClr val="FF0000"/>
                </a:solidFill>
              </a:rPr>
              <a:t>WY 2021 Total</a:t>
            </a:r>
          </a:p>
          <a:p>
            <a:r>
              <a:rPr lang="en-US" b="1" dirty="0">
                <a:solidFill>
                  <a:srgbClr val="FF0000"/>
                </a:solidFill>
              </a:rPr>
              <a:t>20.42 in</a:t>
            </a:r>
          </a:p>
        </p:txBody>
      </p:sp>
      <p:sp>
        <p:nvSpPr>
          <p:cNvPr id="3" name="TextBox 2"/>
          <p:cNvSpPr txBox="1"/>
          <p:nvPr/>
        </p:nvSpPr>
        <p:spPr>
          <a:xfrm>
            <a:off x="9027426" y="281048"/>
            <a:ext cx="2875540" cy="1200329"/>
          </a:xfrm>
          <a:prstGeom prst="rect">
            <a:avLst/>
          </a:prstGeom>
          <a:solidFill>
            <a:srgbClr val="C00000">
              <a:alpha val="50000"/>
            </a:srgbClr>
          </a:solidFill>
        </p:spPr>
        <p:txBody>
          <a:bodyPr wrap="square" rtlCol="0">
            <a:spAutoFit/>
          </a:bodyPr>
          <a:lstStyle/>
          <a:p>
            <a:r>
              <a:rPr lang="en-US" b="1" dirty="0">
                <a:solidFill>
                  <a:schemeClr val="bg1">
                    <a:lumMod val="95000"/>
                  </a:schemeClr>
                </a:solidFill>
              </a:rPr>
              <a:t>Historically low rainfall period since January 2020 (21 consecutive months) – second lowest in 143 years</a:t>
            </a:r>
          </a:p>
        </p:txBody>
      </p:sp>
    </p:spTree>
    <p:extLst>
      <p:ext uri="{BB962C8B-B14F-4D97-AF65-F5344CB8AC3E}">
        <p14:creationId xmlns:p14="http://schemas.microsoft.com/office/powerpoint/2010/main" val="794790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118"/>
            <a:ext cx="10515600" cy="999484"/>
          </a:xfrm>
        </p:spPr>
        <p:txBody>
          <a:bodyPr/>
          <a:lstStyle/>
          <a:p>
            <a:pPr algn="ctr"/>
            <a:r>
              <a:rPr lang="en-US" sz="3600" dirty="0">
                <a:solidFill>
                  <a:srgbClr val="326EBC"/>
                </a:solidFill>
                <a:latin typeface="Helvetica" pitchFamily="34" charset="0"/>
                <a:cs typeface="Helvetica" pitchFamily="34" charset="0"/>
              </a:rPr>
              <a:t>Historical Total Reservoir Storage</a:t>
            </a:r>
            <a:br>
              <a:rPr lang="en-US" dirty="0">
                <a:solidFill>
                  <a:srgbClr val="326EBC"/>
                </a:solidFill>
                <a:latin typeface="Helvetica" pitchFamily="34" charset="0"/>
                <a:cs typeface="Helvetica" pitchFamily="34" charset="0"/>
              </a:rPr>
            </a:br>
            <a:endParaRPr lang="en-US" dirty="0">
              <a:solidFill>
                <a:srgbClr val="326EBC"/>
              </a:solidFill>
            </a:endParaRPr>
          </a:p>
        </p:txBody>
      </p:sp>
      <p:sp>
        <p:nvSpPr>
          <p:cNvPr id="5" name="Slide Number Placeholder 4"/>
          <p:cNvSpPr>
            <a:spLocks noGrp="1"/>
          </p:cNvSpPr>
          <p:nvPr>
            <p:ph type="sldNum" sz="quarter" idx="12"/>
          </p:nvPr>
        </p:nvSpPr>
        <p:spPr/>
        <p:txBody>
          <a:bodyPr/>
          <a:lstStyle/>
          <a:p>
            <a:fld id="{0F43753A-820F-4E4C-808D-1184121AF949}" type="slidenum">
              <a:rPr lang="en-US" smtClean="0"/>
              <a:t>4</a:t>
            </a:fld>
            <a:endParaRPr lang="en-US"/>
          </a:p>
        </p:txBody>
      </p:sp>
      <p:graphicFrame>
        <p:nvGraphicFramePr>
          <p:cNvPr id="6" name="Chart 5"/>
          <p:cNvGraphicFramePr>
            <a:graphicFrameLocks noGrp="1"/>
          </p:cNvGraphicFramePr>
          <p:nvPr>
            <p:extLst>
              <p:ext uri="{D42A27DB-BD31-4B8C-83A1-F6EECF244321}">
                <p14:modId xmlns:p14="http://schemas.microsoft.com/office/powerpoint/2010/main" val="1814709375"/>
              </p:ext>
            </p:extLst>
          </p:nvPr>
        </p:nvGraphicFramePr>
        <p:xfrm>
          <a:off x="516835" y="508883"/>
          <a:ext cx="10766066" cy="6060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6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33" y="280102"/>
            <a:ext cx="11633717" cy="769187"/>
          </a:xfrm>
        </p:spPr>
        <p:txBody>
          <a:bodyPr/>
          <a:lstStyle/>
          <a:p>
            <a:pPr algn="ctr"/>
            <a:r>
              <a:rPr lang="en-US" dirty="0"/>
              <a:t>Projected Reservoir Storage</a:t>
            </a:r>
            <a:br>
              <a:rPr lang="en-US" dirty="0"/>
            </a:br>
            <a:endParaRPr lang="en-US" dirty="0"/>
          </a:p>
        </p:txBody>
      </p:sp>
      <p:sp>
        <p:nvSpPr>
          <p:cNvPr id="5" name="Slide Number Placeholder 4"/>
          <p:cNvSpPr>
            <a:spLocks noGrp="1"/>
          </p:cNvSpPr>
          <p:nvPr>
            <p:ph type="sldNum" sz="quarter" idx="12"/>
          </p:nvPr>
        </p:nvSpPr>
        <p:spPr/>
        <p:txBody>
          <a:bodyPr/>
          <a:lstStyle/>
          <a:p>
            <a:fld id="{0F43753A-820F-4E4C-808D-1184121AF949}" type="slidenum">
              <a:rPr lang="en-US" smtClean="0"/>
              <a:t>5</a:t>
            </a:fld>
            <a:endParaRPr lang="en-US"/>
          </a:p>
        </p:txBody>
      </p:sp>
      <p:sp>
        <p:nvSpPr>
          <p:cNvPr id="3" name="TextBox 2"/>
          <p:cNvSpPr txBox="1"/>
          <p:nvPr/>
        </p:nvSpPr>
        <p:spPr>
          <a:xfrm>
            <a:off x="10577623" y="3400754"/>
            <a:ext cx="1876146" cy="523220"/>
          </a:xfrm>
          <a:prstGeom prst="rect">
            <a:avLst/>
          </a:prstGeom>
          <a:noFill/>
        </p:spPr>
        <p:txBody>
          <a:bodyPr wrap="square" rtlCol="0">
            <a:spAutoFit/>
          </a:bodyPr>
          <a:lstStyle/>
          <a:p>
            <a:r>
              <a:rPr lang="en-US" sz="1400" dirty="0"/>
              <a:t>40% conservation savings</a:t>
            </a:r>
          </a:p>
        </p:txBody>
      </p:sp>
      <p:cxnSp>
        <p:nvCxnSpPr>
          <p:cNvPr id="6" name="Straight Arrow Connector 5"/>
          <p:cNvCxnSpPr>
            <a:stCxn id="3" idx="1"/>
          </p:cNvCxnSpPr>
          <p:nvPr/>
        </p:nvCxnSpPr>
        <p:spPr>
          <a:xfrm flipH="1">
            <a:off x="9982201" y="3662364"/>
            <a:ext cx="595422" cy="4950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982200" y="2491409"/>
            <a:ext cx="595424" cy="10097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Chart 8"/>
          <p:cNvGraphicFramePr>
            <a:graphicFrameLocks noGrp="1"/>
          </p:cNvGraphicFramePr>
          <p:nvPr/>
        </p:nvGraphicFramePr>
        <p:xfrm>
          <a:off x="447870" y="293077"/>
          <a:ext cx="9978342" cy="62718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8725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2FDB-4A91-F046-B570-08FF9F5EAC6B}"/>
              </a:ext>
            </a:extLst>
          </p:cNvPr>
          <p:cNvSpPr>
            <a:spLocks noGrp="1"/>
          </p:cNvSpPr>
          <p:nvPr>
            <p:ph type="title"/>
          </p:nvPr>
        </p:nvSpPr>
        <p:spPr>
          <a:xfrm>
            <a:off x="301140" y="14914"/>
            <a:ext cx="10515600" cy="995739"/>
          </a:xfrm>
        </p:spPr>
        <p:txBody>
          <a:bodyPr/>
          <a:lstStyle/>
          <a:p>
            <a:r>
              <a:rPr lang="en-US" dirty="0"/>
              <a:t>Water Use Restrictions - Board Actions</a:t>
            </a:r>
          </a:p>
        </p:txBody>
      </p:sp>
      <p:sp>
        <p:nvSpPr>
          <p:cNvPr id="12" name="TextBox 11"/>
          <p:cNvSpPr txBox="1"/>
          <p:nvPr/>
        </p:nvSpPr>
        <p:spPr>
          <a:xfrm>
            <a:off x="301140" y="908434"/>
            <a:ext cx="6815940" cy="5509200"/>
          </a:xfrm>
          <a:prstGeom prst="rect">
            <a:avLst/>
          </a:prstGeom>
          <a:noFill/>
        </p:spPr>
        <p:txBody>
          <a:bodyPr wrap="square" rtlCol="0">
            <a:spAutoFit/>
          </a:bodyPr>
          <a:lstStyle/>
          <a:p>
            <a:pPr marL="285750" indent="-285750">
              <a:buFont typeface="Wingdings" panose="05000000000000000000" pitchFamily="2" charset="2"/>
              <a:buChar char="§"/>
            </a:pPr>
            <a:r>
              <a:rPr lang="en-US" sz="2200" b="1" dirty="0"/>
              <a:t>February 16: </a:t>
            </a:r>
            <a:r>
              <a:rPr lang="en-US" sz="2200" dirty="0"/>
              <a:t>Marin declares a drought and asks all customers to voluntarily conserve water</a:t>
            </a:r>
          </a:p>
          <a:p>
            <a:pPr marL="285750" indent="-285750">
              <a:buFont typeface="Wingdings" panose="05000000000000000000" pitchFamily="2" charset="2"/>
              <a:buChar char="§"/>
            </a:pPr>
            <a:r>
              <a:rPr lang="en-US" sz="2200" b="1" dirty="0"/>
              <a:t>April 20: </a:t>
            </a:r>
            <a:r>
              <a:rPr lang="en-US" sz="2200" dirty="0"/>
              <a:t>Marin Water declares a water shortage emergency and adopts mandatory water use restrictions, including a 40% district-wide reduction goal</a:t>
            </a:r>
          </a:p>
          <a:p>
            <a:pPr marL="285750" indent="-285750">
              <a:buFont typeface="Wingdings" panose="05000000000000000000" pitchFamily="2" charset="2"/>
              <a:buChar char="§"/>
            </a:pPr>
            <a:r>
              <a:rPr lang="en-US" sz="2200" b="1" dirty="0"/>
              <a:t>May 04: </a:t>
            </a:r>
            <a:r>
              <a:rPr lang="en-US" sz="2200" dirty="0"/>
              <a:t>Marin Water adopts irrigation restrictions (2 day/</a:t>
            </a:r>
            <a:r>
              <a:rPr lang="en-US" sz="2200" dirty="0" err="1"/>
              <a:t>wk</a:t>
            </a:r>
            <a:r>
              <a:rPr lang="en-US" sz="2200" dirty="0"/>
              <a:t>)</a:t>
            </a:r>
          </a:p>
          <a:p>
            <a:pPr marL="285750" indent="-285750">
              <a:buFont typeface="Wingdings" panose="05000000000000000000" pitchFamily="2" charset="2"/>
              <a:buChar char="§"/>
            </a:pPr>
            <a:r>
              <a:rPr lang="en-US" sz="2200" b="1" dirty="0"/>
              <a:t>July 06: </a:t>
            </a:r>
            <a:r>
              <a:rPr lang="en-US" sz="2200" dirty="0"/>
              <a:t>Marin Water adopts tighter irrigation restrictions (1 day/</a:t>
            </a:r>
            <a:r>
              <a:rPr lang="en-US" sz="2200" dirty="0" err="1"/>
              <a:t>wk</a:t>
            </a:r>
            <a:r>
              <a:rPr lang="en-US" sz="2200" dirty="0"/>
              <a:t>)</a:t>
            </a:r>
          </a:p>
          <a:p>
            <a:pPr marL="285750" indent="-285750">
              <a:buFont typeface="Wingdings" panose="05000000000000000000" pitchFamily="2" charset="2"/>
              <a:buChar char="§"/>
            </a:pPr>
            <a:r>
              <a:rPr lang="en-US" sz="2200" b="1" dirty="0"/>
              <a:t>July 20: </a:t>
            </a:r>
            <a:r>
              <a:rPr lang="en-US" sz="2200" dirty="0"/>
              <a:t>Marin Water adopts landscape restrictions for new service connections</a:t>
            </a:r>
          </a:p>
          <a:p>
            <a:pPr marL="285750" indent="-285750">
              <a:buFont typeface="Wingdings" panose="05000000000000000000" pitchFamily="2" charset="2"/>
              <a:buChar char="§"/>
            </a:pPr>
            <a:r>
              <a:rPr lang="en-US" sz="2200" b="1" dirty="0"/>
              <a:t>September 21:</a:t>
            </a:r>
            <a:r>
              <a:rPr lang="en-US" sz="2200" dirty="0"/>
              <a:t> Marin Water establishes water use limits and excess use penalties</a:t>
            </a:r>
          </a:p>
          <a:p>
            <a:pPr marL="285750" indent="-285750">
              <a:buFont typeface="Wingdings" panose="05000000000000000000" pitchFamily="2" charset="2"/>
              <a:buChar char="§"/>
            </a:pPr>
            <a:r>
              <a:rPr lang="en-US" sz="2200" b="1" dirty="0"/>
              <a:t>October 19, 2021: </a:t>
            </a:r>
            <a:r>
              <a:rPr lang="en-US" sz="2200" dirty="0"/>
              <a:t>Marin Water adopts a district wide prohibition on winter irrigation (Dec-May) and pool filling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223" t="4113" r="221" b="-1370"/>
          <a:stretch/>
        </p:blipFill>
        <p:spPr>
          <a:xfrm>
            <a:off x="7137438" y="1395499"/>
            <a:ext cx="4947882" cy="4067001"/>
          </a:xfrm>
          <a:prstGeom prst="rect">
            <a:avLst/>
          </a:prstGeom>
        </p:spPr>
      </p:pic>
    </p:spTree>
    <p:extLst>
      <p:ext uri="{BB962C8B-B14F-4D97-AF65-F5344CB8AC3E}">
        <p14:creationId xmlns:p14="http://schemas.microsoft.com/office/powerpoint/2010/main" val="2413263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a:extLst>
              <a:ext uri="{FF2B5EF4-FFF2-40B4-BE49-F238E27FC236}">
                <a16:creationId xmlns:a16="http://schemas.microsoft.com/office/drawing/2014/main" id="{00000000-0008-0000-0200-000002000000}"/>
              </a:ext>
            </a:extLst>
          </p:cNvPr>
          <p:cNvGraphicFramePr>
            <a:graphicFrameLocks noGrp="1"/>
          </p:cNvGraphicFramePr>
          <p:nvPr>
            <p:ph idx="1"/>
          </p:nvPr>
        </p:nvGraphicFramePr>
        <p:xfrm>
          <a:off x="0" y="1006724"/>
          <a:ext cx="12192000" cy="550006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836764" y="4588"/>
            <a:ext cx="10515600" cy="1325563"/>
          </a:xfrm>
        </p:spPr>
        <p:txBody>
          <a:bodyPr/>
          <a:lstStyle/>
          <a:p>
            <a:r>
              <a:rPr lang="en-US" dirty="0"/>
              <a:t>Actual vs. Targeted Water Use</a:t>
            </a:r>
          </a:p>
        </p:txBody>
      </p:sp>
      <p:sp>
        <p:nvSpPr>
          <p:cNvPr id="5" name="Slide Number Placeholder 4"/>
          <p:cNvSpPr>
            <a:spLocks noGrp="1"/>
          </p:cNvSpPr>
          <p:nvPr>
            <p:ph type="sldNum" sz="quarter" idx="12"/>
          </p:nvPr>
        </p:nvSpPr>
        <p:spPr/>
        <p:txBody>
          <a:bodyPr/>
          <a:lstStyle/>
          <a:p>
            <a:fld id="{0F43753A-820F-4E4C-808D-1184121AF949}" type="slidenum">
              <a:rPr lang="en-US" smtClean="0"/>
              <a:t>7</a:t>
            </a:fld>
            <a:endParaRPr lang="en-US"/>
          </a:p>
        </p:txBody>
      </p:sp>
      <p:graphicFrame>
        <p:nvGraphicFramePr>
          <p:cNvPr id="33" name="Content Placeholder 7">
            <a:extLst>
              <a:ext uri="{FF2B5EF4-FFF2-40B4-BE49-F238E27FC236}">
                <a16:creationId xmlns:a16="http://schemas.microsoft.com/office/drawing/2014/main" id="{423730ED-DF87-134A-8FDA-AC5E41E2A9B2}"/>
              </a:ext>
            </a:extLst>
          </p:cNvPr>
          <p:cNvGraphicFramePr>
            <a:graphicFrameLocks/>
          </p:cNvGraphicFramePr>
          <p:nvPr/>
        </p:nvGraphicFramePr>
        <p:xfrm>
          <a:off x="0" y="1006724"/>
          <a:ext cx="12192000" cy="548494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1">
            <a:extLst>
              <a:ext uri="{FF2B5EF4-FFF2-40B4-BE49-F238E27FC236}">
                <a16:creationId xmlns:a16="http://schemas.microsoft.com/office/drawing/2014/main" id="{7A7F971F-7847-AB46-AFDC-6977B0FE43A2}"/>
              </a:ext>
            </a:extLst>
          </p:cNvPr>
          <p:cNvSpPr txBox="1"/>
          <p:nvPr/>
        </p:nvSpPr>
        <p:spPr>
          <a:xfrm>
            <a:off x="1059750" y="2525028"/>
            <a:ext cx="1743932"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Feb 16: Voluntary </a:t>
            </a:r>
          </a:p>
          <a:p>
            <a:r>
              <a:rPr lang="en-US" sz="1600" dirty="0"/>
              <a:t>Action</a:t>
            </a:r>
          </a:p>
        </p:txBody>
      </p:sp>
      <p:cxnSp>
        <p:nvCxnSpPr>
          <p:cNvPr id="8" name="Straight Arrow Connector 7">
            <a:extLst>
              <a:ext uri="{FF2B5EF4-FFF2-40B4-BE49-F238E27FC236}">
                <a16:creationId xmlns:a16="http://schemas.microsoft.com/office/drawing/2014/main" id="{792C4979-0947-6046-AAAC-15AD46FF13C6}"/>
              </a:ext>
            </a:extLst>
          </p:cNvPr>
          <p:cNvCxnSpPr>
            <a:cxnSpLocks/>
          </p:cNvCxnSpPr>
          <p:nvPr/>
        </p:nvCxnSpPr>
        <p:spPr>
          <a:xfrm>
            <a:off x="1394085" y="3109803"/>
            <a:ext cx="174881" cy="52545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1">
            <a:extLst>
              <a:ext uri="{FF2B5EF4-FFF2-40B4-BE49-F238E27FC236}">
                <a16:creationId xmlns:a16="http://schemas.microsoft.com/office/drawing/2014/main" id="{A419760A-30C5-5647-8EE3-EB7D4CCDD7EC}"/>
              </a:ext>
            </a:extLst>
          </p:cNvPr>
          <p:cNvSpPr txBox="1"/>
          <p:nvPr/>
        </p:nvSpPr>
        <p:spPr>
          <a:xfrm>
            <a:off x="2025597" y="1858103"/>
            <a:ext cx="2112356"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April 20: Established 40% Goal</a:t>
            </a:r>
          </a:p>
        </p:txBody>
      </p:sp>
      <p:cxnSp>
        <p:nvCxnSpPr>
          <p:cNvPr id="10" name="Straight Arrow Connector 9">
            <a:extLst>
              <a:ext uri="{FF2B5EF4-FFF2-40B4-BE49-F238E27FC236}">
                <a16:creationId xmlns:a16="http://schemas.microsoft.com/office/drawing/2014/main" id="{DBB799DB-4117-C748-900A-EC16FB4F542C}"/>
              </a:ext>
            </a:extLst>
          </p:cNvPr>
          <p:cNvCxnSpPr>
            <a:cxnSpLocks/>
          </p:cNvCxnSpPr>
          <p:nvPr/>
        </p:nvCxnSpPr>
        <p:spPr>
          <a:xfrm>
            <a:off x="3073955" y="2296360"/>
            <a:ext cx="219976" cy="386537"/>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A0CBEF21-A3E7-7D45-832B-D02FC16998FD}"/>
              </a:ext>
            </a:extLst>
          </p:cNvPr>
          <p:cNvSpPr txBox="1"/>
          <p:nvPr/>
        </p:nvSpPr>
        <p:spPr>
          <a:xfrm>
            <a:off x="3618255" y="1193220"/>
            <a:ext cx="1596460"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May 4: Irrigation </a:t>
            </a:r>
          </a:p>
          <a:p>
            <a:r>
              <a:rPr lang="en-US" sz="1600" dirty="0"/>
              <a:t>2 days/</a:t>
            </a:r>
            <a:r>
              <a:rPr lang="en-US" sz="1600" dirty="0" err="1"/>
              <a:t>wk</a:t>
            </a:r>
            <a:r>
              <a:rPr lang="en-US" sz="1600" dirty="0"/>
              <a:t> spray</a:t>
            </a:r>
          </a:p>
        </p:txBody>
      </p:sp>
      <p:cxnSp>
        <p:nvCxnSpPr>
          <p:cNvPr id="13" name="Straight Arrow Connector 12">
            <a:extLst>
              <a:ext uri="{FF2B5EF4-FFF2-40B4-BE49-F238E27FC236}">
                <a16:creationId xmlns:a16="http://schemas.microsoft.com/office/drawing/2014/main" id="{5E7CB0BF-EF57-F54F-B523-00E40C6FFC81}"/>
              </a:ext>
            </a:extLst>
          </p:cNvPr>
          <p:cNvCxnSpPr>
            <a:cxnSpLocks/>
          </p:cNvCxnSpPr>
          <p:nvPr/>
        </p:nvCxnSpPr>
        <p:spPr>
          <a:xfrm flipH="1">
            <a:off x="3793497" y="1858103"/>
            <a:ext cx="304474" cy="77788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
            <a:extLst>
              <a:ext uri="{FF2B5EF4-FFF2-40B4-BE49-F238E27FC236}">
                <a16:creationId xmlns:a16="http://schemas.microsoft.com/office/drawing/2014/main" id="{6E77DCC0-8A72-3944-AE9C-27C49E3C079F}"/>
              </a:ext>
            </a:extLst>
          </p:cNvPr>
          <p:cNvSpPr txBox="1"/>
          <p:nvPr/>
        </p:nvSpPr>
        <p:spPr>
          <a:xfrm>
            <a:off x="5547764" y="1193219"/>
            <a:ext cx="2103729"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July 6: 1 day/</a:t>
            </a:r>
            <a:r>
              <a:rPr lang="en-US" sz="1600" dirty="0" err="1"/>
              <a:t>wk</a:t>
            </a:r>
            <a:r>
              <a:rPr lang="en-US" sz="1600" dirty="0"/>
              <a:t> spray, assigned day</a:t>
            </a:r>
          </a:p>
        </p:txBody>
      </p:sp>
      <p:cxnSp>
        <p:nvCxnSpPr>
          <p:cNvPr id="15" name="Straight Arrow Connector 14">
            <a:extLst>
              <a:ext uri="{FF2B5EF4-FFF2-40B4-BE49-F238E27FC236}">
                <a16:creationId xmlns:a16="http://schemas.microsoft.com/office/drawing/2014/main" id="{DFAA664C-B6E7-4946-B5C4-5C992C86FEA7}"/>
              </a:ext>
            </a:extLst>
          </p:cNvPr>
          <p:cNvCxnSpPr>
            <a:cxnSpLocks/>
          </p:cNvCxnSpPr>
          <p:nvPr/>
        </p:nvCxnSpPr>
        <p:spPr>
          <a:xfrm flipH="1">
            <a:off x="5412081" y="1858103"/>
            <a:ext cx="363315" cy="834317"/>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
            <a:extLst>
              <a:ext uri="{FF2B5EF4-FFF2-40B4-BE49-F238E27FC236}">
                <a16:creationId xmlns:a16="http://schemas.microsoft.com/office/drawing/2014/main" id="{95D92176-0AA3-4146-B867-AE401708A226}"/>
              </a:ext>
            </a:extLst>
          </p:cNvPr>
          <p:cNvSpPr txBox="1"/>
          <p:nvPr/>
        </p:nvSpPr>
        <p:spPr>
          <a:xfrm>
            <a:off x="8216762" y="1096592"/>
            <a:ext cx="2103729"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Sept 21: Water use limits</a:t>
            </a:r>
          </a:p>
        </p:txBody>
      </p:sp>
      <p:cxnSp>
        <p:nvCxnSpPr>
          <p:cNvPr id="17" name="Straight Arrow Connector 16">
            <a:extLst>
              <a:ext uri="{FF2B5EF4-FFF2-40B4-BE49-F238E27FC236}">
                <a16:creationId xmlns:a16="http://schemas.microsoft.com/office/drawing/2014/main" id="{37B8F612-F7FD-D642-8BC0-E7DE85BDAEBC}"/>
              </a:ext>
            </a:extLst>
          </p:cNvPr>
          <p:cNvCxnSpPr>
            <a:cxnSpLocks/>
          </p:cNvCxnSpPr>
          <p:nvPr/>
        </p:nvCxnSpPr>
        <p:spPr>
          <a:xfrm flipH="1">
            <a:off x="8242825" y="1711585"/>
            <a:ext cx="420232" cy="133643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1">
            <a:extLst>
              <a:ext uri="{FF2B5EF4-FFF2-40B4-BE49-F238E27FC236}">
                <a16:creationId xmlns:a16="http://schemas.microsoft.com/office/drawing/2014/main" id="{1105C6D9-1865-8F43-84D0-E743F40BF834}"/>
              </a:ext>
            </a:extLst>
          </p:cNvPr>
          <p:cNvSpPr txBox="1"/>
          <p:nvPr/>
        </p:nvSpPr>
        <p:spPr>
          <a:xfrm>
            <a:off x="10300500" y="1711585"/>
            <a:ext cx="2103729"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Oct 19: No winter irrigation allowed</a:t>
            </a:r>
          </a:p>
        </p:txBody>
      </p:sp>
      <p:cxnSp>
        <p:nvCxnSpPr>
          <p:cNvPr id="23" name="Straight Arrow Connector 22">
            <a:extLst>
              <a:ext uri="{FF2B5EF4-FFF2-40B4-BE49-F238E27FC236}">
                <a16:creationId xmlns:a16="http://schemas.microsoft.com/office/drawing/2014/main" id="{3A9E1F33-1609-A742-8DDB-EC17E5405F69}"/>
              </a:ext>
            </a:extLst>
          </p:cNvPr>
          <p:cNvCxnSpPr>
            <a:cxnSpLocks/>
          </p:cNvCxnSpPr>
          <p:nvPr/>
        </p:nvCxnSpPr>
        <p:spPr>
          <a:xfrm flipH="1">
            <a:off x="9477540" y="2383230"/>
            <a:ext cx="1073234" cy="125202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10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P spid="7" grpId="0"/>
      <p:bldP spid="9" grpId="0"/>
      <p:bldP spid="11" grpId="0"/>
      <p:bldP spid="14" grpId="0"/>
      <p:bldP spid="16"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idx="1"/>
          </p:nvPr>
        </p:nvGraphicFramePr>
        <p:xfrm>
          <a:off x="-36689" y="874972"/>
          <a:ext cx="12192000" cy="561669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838200" y="9478"/>
            <a:ext cx="10515600" cy="1325563"/>
          </a:xfrm>
        </p:spPr>
        <p:txBody>
          <a:bodyPr/>
          <a:lstStyle/>
          <a:p>
            <a:r>
              <a:rPr lang="en-US" dirty="0"/>
              <a:t>Timeline of Drought Actions</a:t>
            </a:r>
          </a:p>
        </p:txBody>
      </p:sp>
      <p:sp>
        <p:nvSpPr>
          <p:cNvPr id="5" name="Slide Number Placeholder 4"/>
          <p:cNvSpPr>
            <a:spLocks noGrp="1"/>
          </p:cNvSpPr>
          <p:nvPr>
            <p:ph type="sldNum" sz="quarter" idx="12"/>
          </p:nvPr>
        </p:nvSpPr>
        <p:spPr/>
        <p:txBody>
          <a:bodyPr/>
          <a:lstStyle/>
          <a:p>
            <a:fld id="{0F43753A-820F-4E4C-808D-1184121AF949}" type="slidenum">
              <a:rPr lang="en-US" smtClean="0"/>
              <a:t>8</a:t>
            </a:fld>
            <a:endParaRPr lang="en-US"/>
          </a:p>
        </p:txBody>
      </p:sp>
      <p:cxnSp>
        <p:nvCxnSpPr>
          <p:cNvPr id="39" name="Straight Arrow Connector 38"/>
          <p:cNvCxnSpPr/>
          <p:nvPr/>
        </p:nvCxnSpPr>
        <p:spPr>
          <a:xfrm>
            <a:off x="8650684" y="2938242"/>
            <a:ext cx="67698" cy="579496"/>
          </a:xfrm>
          <a:prstGeom prst="straightConnector1">
            <a:avLst/>
          </a:prstGeom>
          <a:ln w="317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
          <p:cNvSpPr txBox="1"/>
          <p:nvPr/>
        </p:nvSpPr>
        <p:spPr>
          <a:xfrm>
            <a:off x="7413116" y="1295878"/>
            <a:ext cx="2716254" cy="320040"/>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t>$3/</a:t>
            </a:r>
            <a:r>
              <a:rPr lang="en-US" sz="1400" b="1" dirty="0" err="1"/>
              <a:t>sq-ft</a:t>
            </a:r>
            <a:r>
              <a:rPr lang="en-US" sz="1400" b="1" dirty="0"/>
              <a:t> turf Cash for Grass</a:t>
            </a:r>
          </a:p>
        </p:txBody>
      </p:sp>
      <p:sp>
        <p:nvSpPr>
          <p:cNvPr id="16" name="TextBox 1"/>
          <p:cNvSpPr txBox="1"/>
          <p:nvPr/>
        </p:nvSpPr>
        <p:spPr>
          <a:xfrm>
            <a:off x="8670918" y="1737966"/>
            <a:ext cx="2716254" cy="320040"/>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t>Direct Install Sheet Mulching</a:t>
            </a:r>
          </a:p>
        </p:txBody>
      </p:sp>
      <p:sp>
        <p:nvSpPr>
          <p:cNvPr id="22" name="TextBox 1"/>
          <p:cNvSpPr txBox="1"/>
          <p:nvPr/>
        </p:nvSpPr>
        <p:spPr>
          <a:xfrm>
            <a:off x="9168876" y="2207715"/>
            <a:ext cx="1720337" cy="320040"/>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t>Flume Rebate</a:t>
            </a:r>
          </a:p>
        </p:txBody>
      </p:sp>
      <p:sp>
        <p:nvSpPr>
          <p:cNvPr id="23" name="TextBox 1"/>
          <p:cNvSpPr txBox="1"/>
          <p:nvPr/>
        </p:nvSpPr>
        <p:spPr>
          <a:xfrm>
            <a:off x="5534658" y="1724104"/>
            <a:ext cx="2041173" cy="320040"/>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t>Pool Cover Rebate</a:t>
            </a:r>
          </a:p>
        </p:txBody>
      </p:sp>
      <p:sp>
        <p:nvSpPr>
          <p:cNvPr id="25" name="TextBox 1"/>
          <p:cNvSpPr txBox="1"/>
          <p:nvPr/>
        </p:nvSpPr>
        <p:spPr>
          <a:xfrm>
            <a:off x="6609511" y="2129511"/>
            <a:ext cx="2041173" cy="548640"/>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t>Hot Water </a:t>
            </a:r>
          </a:p>
          <a:p>
            <a:pPr algn="ctr"/>
            <a:r>
              <a:rPr lang="en-US" sz="1400" b="1" dirty="0"/>
              <a:t>Recirculating Rebate</a:t>
            </a:r>
          </a:p>
        </p:txBody>
      </p:sp>
      <p:sp>
        <p:nvSpPr>
          <p:cNvPr id="37" name="Oval 36"/>
          <p:cNvSpPr/>
          <p:nvPr/>
        </p:nvSpPr>
        <p:spPr>
          <a:xfrm>
            <a:off x="5248840" y="1067145"/>
            <a:ext cx="6497683" cy="1871097"/>
          </a:xfrm>
          <a:prstGeom prst="ellipse">
            <a:avLst/>
          </a:prstGeom>
          <a:solidFill>
            <a:schemeClr val="accent6">
              <a:alpha val="10000"/>
            </a:schemeClr>
          </a:solidFill>
          <a:ln>
            <a:solidFill>
              <a:schemeClr val="accent6">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TextBox 1">
            <a:extLst>
              <a:ext uri="{FF2B5EF4-FFF2-40B4-BE49-F238E27FC236}">
                <a16:creationId xmlns:a16="http://schemas.microsoft.com/office/drawing/2014/main" id="{7A7F971F-7847-AB46-AFDC-6977B0FE43A2}"/>
              </a:ext>
            </a:extLst>
          </p:cNvPr>
          <p:cNvSpPr txBox="1"/>
          <p:nvPr/>
        </p:nvSpPr>
        <p:spPr>
          <a:xfrm>
            <a:off x="4674415" y="3554223"/>
            <a:ext cx="1743932"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Feb 16: Voluntary </a:t>
            </a:r>
          </a:p>
          <a:p>
            <a:r>
              <a:rPr lang="en-US" sz="1600" dirty="0"/>
              <a:t>Action</a:t>
            </a:r>
          </a:p>
        </p:txBody>
      </p:sp>
      <p:cxnSp>
        <p:nvCxnSpPr>
          <p:cNvPr id="28" name="Straight Arrow Connector 27">
            <a:extLst>
              <a:ext uri="{FF2B5EF4-FFF2-40B4-BE49-F238E27FC236}">
                <a16:creationId xmlns:a16="http://schemas.microsoft.com/office/drawing/2014/main" id="{792C4979-0947-6046-AAAC-15AD46FF13C6}"/>
              </a:ext>
            </a:extLst>
          </p:cNvPr>
          <p:cNvCxnSpPr>
            <a:cxnSpLocks/>
          </p:cNvCxnSpPr>
          <p:nvPr/>
        </p:nvCxnSpPr>
        <p:spPr>
          <a:xfrm flipV="1">
            <a:off x="6351120" y="3195669"/>
            <a:ext cx="1189163" cy="43008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1">
            <a:extLst>
              <a:ext uri="{FF2B5EF4-FFF2-40B4-BE49-F238E27FC236}">
                <a16:creationId xmlns:a16="http://schemas.microsoft.com/office/drawing/2014/main" id="{A419760A-30C5-5647-8EE3-EB7D4CCDD7EC}"/>
              </a:ext>
            </a:extLst>
          </p:cNvPr>
          <p:cNvSpPr txBox="1"/>
          <p:nvPr/>
        </p:nvSpPr>
        <p:spPr>
          <a:xfrm>
            <a:off x="4671751" y="4233831"/>
            <a:ext cx="2112356" cy="338554"/>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April 20: 40% Goal</a:t>
            </a:r>
          </a:p>
        </p:txBody>
      </p:sp>
      <p:sp>
        <p:nvSpPr>
          <p:cNvPr id="31" name="TextBox 1">
            <a:extLst>
              <a:ext uri="{FF2B5EF4-FFF2-40B4-BE49-F238E27FC236}">
                <a16:creationId xmlns:a16="http://schemas.microsoft.com/office/drawing/2014/main" id="{A0CBEF21-A3E7-7D45-832B-D02FC16998FD}"/>
              </a:ext>
            </a:extLst>
          </p:cNvPr>
          <p:cNvSpPr txBox="1"/>
          <p:nvPr/>
        </p:nvSpPr>
        <p:spPr>
          <a:xfrm>
            <a:off x="5427363" y="4773231"/>
            <a:ext cx="1596460"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May 4: Irrigation </a:t>
            </a:r>
          </a:p>
          <a:p>
            <a:r>
              <a:rPr lang="en-US" sz="1600" dirty="0"/>
              <a:t>2 days/</a:t>
            </a:r>
            <a:r>
              <a:rPr lang="en-US" sz="1600" dirty="0" err="1"/>
              <a:t>wk</a:t>
            </a:r>
            <a:r>
              <a:rPr lang="en-US" sz="1600" dirty="0"/>
              <a:t> spray</a:t>
            </a:r>
          </a:p>
        </p:txBody>
      </p:sp>
      <p:sp>
        <p:nvSpPr>
          <p:cNvPr id="33" name="TextBox 1">
            <a:extLst>
              <a:ext uri="{FF2B5EF4-FFF2-40B4-BE49-F238E27FC236}">
                <a16:creationId xmlns:a16="http://schemas.microsoft.com/office/drawing/2014/main" id="{6E77DCC0-8A72-3944-AE9C-27C49E3C079F}"/>
              </a:ext>
            </a:extLst>
          </p:cNvPr>
          <p:cNvSpPr txBox="1"/>
          <p:nvPr/>
        </p:nvSpPr>
        <p:spPr>
          <a:xfrm>
            <a:off x="5435990" y="5418645"/>
            <a:ext cx="2103729"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July 6: Irrigation </a:t>
            </a:r>
          </a:p>
          <a:p>
            <a:r>
              <a:rPr lang="en-US" sz="1600" dirty="0"/>
              <a:t>1 day/</a:t>
            </a:r>
            <a:r>
              <a:rPr lang="en-US" sz="1600" dirty="0" err="1"/>
              <a:t>wk</a:t>
            </a:r>
            <a:r>
              <a:rPr lang="en-US" sz="1600" dirty="0"/>
              <a:t> spray</a:t>
            </a:r>
          </a:p>
        </p:txBody>
      </p:sp>
      <p:sp>
        <p:nvSpPr>
          <p:cNvPr id="35" name="TextBox 1">
            <a:extLst>
              <a:ext uri="{FF2B5EF4-FFF2-40B4-BE49-F238E27FC236}">
                <a16:creationId xmlns:a16="http://schemas.microsoft.com/office/drawing/2014/main" id="{95D92176-0AA3-4146-B867-AE401708A226}"/>
              </a:ext>
            </a:extLst>
          </p:cNvPr>
          <p:cNvSpPr txBox="1"/>
          <p:nvPr/>
        </p:nvSpPr>
        <p:spPr>
          <a:xfrm>
            <a:off x="8664491" y="5418644"/>
            <a:ext cx="1545579"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Sept 21: Water use limits</a:t>
            </a:r>
          </a:p>
        </p:txBody>
      </p:sp>
      <p:cxnSp>
        <p:nvCxnSpPr>
          <p:cNvPr id="40" name="Straight Arrow Connector 39">
            <a:extLst>
              <a:ext uri="{FF2B5EF4-FFF2-40B4-BE49-F238E27FC236}">
                <a16:creationId xmlns:a16="http://schemas.microsoft.com/office/drawing/2014/main" id="{792C4979-0947-6046-AAAC-15AD46FF13C6}"/>
              </a:ext>
            </a:extLst>
          </p:cNvPr>
          <p:cNvCxnSpPr>
            <a:cxnSpLocks/>
          </p:cNvCxnSpPr>
          <p:nvPr/>
        </p:nvCxnSpPr>
        <p:spPr>
          <a:xfrm flipV="1">
            <a:off x="6418347" y="3441362"/>
            <a:ext cx="1952537" cy="79246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92C4979-0947-6046-AAAC-15AD46FF13C6}"/>
              </a:ext>
            </a:extLst>
          </p:cNvPr>
          <p:cNvCxnSpPr>
            <a:cxnSpLocks/>
          </p:cNvCxnSpPr>
          <p:nvPr/>
        </p:nvCxnSpPr>
        <p:spPr>
          <a:xfrm flipV="1">
            <a:off x="6974954" y="3617507"/>
            <a:ext cx="1743428" cy="128535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2C4979-0947-6046-AAAC-15AD46FF13C6}"/>
              </a:ext>
            </a:extLst>
          </p:cNvPr>
          <p:cNvCxnSpPr>
            <a:cxnSpLocks/>
          </p:cNvCxnSpPr>
          <p:nvPr/>
        </p:nvCxnSpPr>
        <p:spPr>
          <a:xfrm flipV="1">
            <a:off x="7023823" y="3871444"/>
            <a:ext cx="2404380" cy="1544067"/>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1">
            <a:extLst>
              <a:ext uri="{FF2B5EF4-FFF2-40B4-BE49-F238E27FC236}">
                <a16:creationId xmlns:a16="http://schemas.microsoft.com/office/drawing/2014/main" id="{95D92176-0AA3-4146-B867-AE401708A226}"/>
              </a:ext>
            </a:extLst>
          </p:cNvPr>
          <p:cNvSpPr txBox="1"/>
          <p:nvPr/>
        </p:nvSpPr>
        <p:spPr>
          <a:xfrm>
            <a:off x="7917260" y="4830735"/>
            <a:ext cx="1983938"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Jul 20: Restrictions on new connections</a:t>
            </a:r>
          </a:p>
        </p:txBody>
      </p:sp>
      <p:sp>
        <p:nvSpPr>
          <p:cNvPr id="52" name="TextBox 1">
            <a:extLst>
              <a:ext uri="{FF2B5EF4-FFF2-40B4-BE49-F238E27FC236}">
                <a16:creationId xmlns:a16="http://schemas.microsoft.com/office/drawing/2014/main" id="{95D92176-0AA3-4146-B867-AE401708A226}"/>
              </a:ext>
            </a:extLst>
          </p:cNvPr>
          <p:cNvSpPr txBox="1"/>
          <p:nvPr/>
        </p:nvSpPr>
        <p:spPr>
          <a:xfrm>
            <a:off x="10105940" y="5416859"/>
            <a:ext cx="1799156" cy="584775"/>
          </a:xfrm>
          <a:prstGeom prst="rect">
            <a:avLst/>
          </a:prstGeom>
          <a:noFill/>
          <a:ln w="38100">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Oct 19: No winter irrigation</a:t>
            </a:r>
          </a:p>
        </p:txBody>
      </p:sp>
      <p:cxnSp>
        <p:nvCxnSpPr>
          <p:cNvPr id="55" name="Straight Arrow Connector 54">
            <a:extLst>
              <a:ext uri="{FF2B5EF4-FFF2-40B4-BE49-F238E27FC236}">
                <a16:creationId xmlns:a16="http://schemas.microsoft.com/office/drawing/2014/main" id="{792C4979-0947-6046-AAAC-15AD46FF13C6}"/>
              </a:ext>
            </a:extLst>
          </p:cNvPr>
          <p:cNvCxnSpPr>
            <a:cxnSpLocks/>
          </p:cNvCxnSpPr>
          <p:nvPr/>
        </p:nvCxnSpPr>
        <p:spPr>
          <a:xfrm flipV="1">
            <a:off x="9525565" y="4001162"/>
            <a:ext cx="148838" cy="92586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92C4979-0947-6046-AAAC-15AD46FF13C6}"/>
              </a:ext>
            </a:extLst>
          </p:cNvPr>
          <p:cNvCxnSpPr>
            <a:cxnSpLocks/>
          </p:cNvCxnSpPr>
          <p:nvPr/>
        </p:nvCxnSpPr>
        <p:spPr>
          <a:xfrm flipV="1">
            <a:off x="9967344" y="4290261"/>
            <a:ext cx="347498" cy="112524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92C4979-0947-6046-AAAC-15AD46FF13C6}"/>
              </a:ext>
            </a:extLst>
          </p:cNvPr>
          <p:cNvCxnSpPr>
            <a:cxnSpLocks/>
          </p:cNvCxnSpPr>
          <p:nvPr/>
        </p:nvCxnSpPr>
        <p:spPr>
          <a:xfrm flipV="1">
            <a:off x="10710384" y="4451871"/>
            <a:ext cx="20041" cy="94991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068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0B372-AFE4-1A42-9A78-CFAED985E684}"/>
              </a:ext>
            </a:extLst>
          </p:cNvPr>
          <p:cNvSpPr>
            <a:spLocks noGrp="1"/>
          </p:cNvSpPr>
          <p:nvPr>
            <p:ph type="title"/>
          </p:nvPr>
        </p:nvSpPr>
        <p:spPr>
          <a:xfrm>
            <a:off x="600205" y="153193"/>
            <a:ext cx="10515600" cy="1092284"/>
          </a:xfrm>
        </p:spPr>
        <p:txBody>
          <a:bodyPr/>
          <a:lstStyle/>
          <a:p>
            <a:r>
              <a:rPr lang="en-US" dirty="0"/>
              <a:t>Boots on the Ground</a:t>
            </a:r>
          </a:p>
        </p:txBody>
      </p:sp>
      <p:sp>
        <p:nvSpPr>
          <p:cNvPr id="3" name="Content Placeholder 2">
            <a:extLst>
              <a:ext uri="{FF2B5EF4-FFF2-40B4-BE49-F238E27FC236}">
                <a16:creationId xmlns:a16="http://schemas.microsoft.com/office/drawing/2014/main" id="{1A44446C-470E-A642-8964-5F19D9AB4E8F}"/>
              </a:ext>
            </a:extLst>
          </p:cNvPr>
          <p:cNvSpPr>
            <a:spLocks noGrp="1"/>
          </p:cNvSpPr>
          <p:nvPr>
            <p:ph sz="half" idx="1"/>
          </p:nvPr>
        </p:nvSpPr>
        <p:spPr>
          <a:xfrm>
            <a:off x="319447" y="1080887"/>
            <a:ext cx="6545008" cy="4808538"/>
          </a:xfrm>
        </p:spPr>
        <p:txBody>
          <a:bodyPr/>
          <a:lstStyle/>
          <a:p>
            <a:pPr>
              <a:buFont typeface="Wingdings" panose="05000000000000000000" pitchFamily="2" charset="2"/>
              <a:buChar char="§"/>
            </a:pPr>
            <a:r>
              <a:rPr lang="en-US" dirty="0">
                <a:solidFill>
                  <a:schemeClr val="tx1"/>
                </a:solidFill>
              </a:rPr>
              <a:t>Landscape Professional 5-part Webinar Series</a:t>
            </a:r>
          </a:p>
          <a:p>
            <a:pPr lvl="1">
              <a:buFont typeface="Wingdings" panose="05000000000000000000" pitchFamily="2" charset="2"/>
              <a:buChar char="§"/>
            </a:pPr>
            <a:r>
              <a:rPr lang="en-US" dirty="0">
                <a:solidFill>
                  <a:schemeClr val="tx1"/>
                </a:solidFill>
              </a:rPr>
              <a:t>Strategies for Survival: Trees, Shrubs and Turf</a:t>
            </a:r>
          </a:p>
          <a:p>
            <a:pPr lvl="1">
              <a:buFont typeface="Wingdings" panose="05000000000000000000" pitchFamily="2" charset="2"/>
              <a:buChar char="§"/>
            </a:pPr>
            <a:r>
              <a:rPr lang="en-US" dirty="0">
                <a:solidFill>
                  <a:schemeClr val="tx1"/>
                </a:solidFill>
              </a:rPr>
              <a:t>20—40 attendees at each session</a:t>
            </a:r>
          </a:p>
          <a:p>
            <a:pPr>
              <a:buFont typeface="Wingdings" panose="05000000000000000000" pitchFamily="2" charset="2"/>
              <a:buChar char="§"/>
            </a:pPr>
            <a:r>
              <a:rPr lang="en-US" dirty="0">
                <a:solidFill>
                  <a:schemeClr val="tx1"/>
                </a:solidFill>
              </a:rPr>
              <a:t>Recycled Water Fill Station</a:t>
            </a:r>
          </a:p>
          <a:p>
            <a:pPr>
              <a:buFont typeface="Wingdings" panose="05000000000000000000" pitchFamily="2" charset="2"/>
              <a:buChar char="§"/>
            </a:pPr>
            <a:r>
              <a:rPr lang="en-US" dirty="0">
                <a:solidFill>
                  <a:schemeClr val="tx1"/>
                </a:solidFill>
              </a:rPr>
              <a:t>Regional Drought Drive-Up Events</a:t>
            </a:r>
          </a:p>
          <a:p>
            <a:pPr marL="457200" lvl="1" indent="0">
              <a:buNone/>
            </a:pPr>
            <a:endParaRPr lang="en-US" dirty="0"/>
          </a:p>
          <a:p>
            <a:endParaRPr lang="en-US" sz="2400" dirty="0"/>
          </a:p>
        </p:txBody>
      </p:sp>
      <p:sp>
        <p:nvSpPr>
          <p:cNvPr id="5" name="Slide Number Placeholder 4">
            <a:extLst>
              <a:ext uri="{FF2B5EF4-FFF2-40B4-BE49-F238E27FC236}">
                <a16:creationId xmlns:a16="http://schemas.microsoft.com/office/drawing/2014/main" id="{EBED266E-3BD6-934B-AA9D-39F3DD4B3CDA}"/>
              </a:ext>
            </a:extLst>
          </p:cNvPr>
          <p:cNvSpPr>
            <a:spLocks noGrp="1"/>
          </p:cNvSpPr>
          <p:nvPr>
            <p:ph type="sldNum" sz="quarter" idx="12"/>
          </p:nvPr>
        </p:nvSpPr>
        <p:spPr/>
        <p:txBody>
          <a:bodyPr/>
          <a:lstStyle/>
          <a:p>
            <a:fld id="{0F43753A-820F-4E4C-808D-1184121AF949}" type="slidenum">
              <a:rPr lang="en-US" smtClean="0"/>
              <a:t>9</a:t>
            </a:fld>
            <a:endParaRPr lang="en-US"/>
          </a:p>
        </p:txBody>
      </p:sp>
      <p:pic>
        <p:nvPicPr>
          <p:cNvPr id="7" name="Picture 6">
            <a:extLst>
              <a:ext uri="{FF2B5EF4-FFF2-40B4-BE49-F238E27FC236}">
                <a16:creationId xmlns:a16="http://schemas.microsoft.com/office/drawing/2014/main" id="{A7F48EAC-8489-D34D-9BFE-4831D4A9583F}"/>
              </a:ext>
            </a:extLst>
          </p:cNvPr>
          <p:cNvPicPr>
            <a:picLocks noChangeAspect="1"/>
          </p:cNvPicPr>
          <p:nvPr/>
        </p:nvPicPr>
        <p:blipFill rotWithShape="1">
          <a:blip r:embed="rId2">
            <a:extLst>
              <a:ext uri="{28A0092B-C50C-407E-A947-70E740481C1C}">
                <a14:useLocalDpi xmlns:a14="http://schemas.microsoft.com/office/drawing/2010/main" val="0"/>
              </a:ext>
            </a:extLst>
          </a:blip>
          <a:srcRect b="70003"/>
          <a:stretch/>
        </p:blipFill>
        <p:spPr>
          <a:xfrm>
            <a:off x="1377694" y="4667838"/>
            <a:ext cx="4064941" cy="1615103"/>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67FF378B-A4D4-A945-A19C-D1E78AE2E0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152"/>
          <a:stretch/>
        </p:blipFill>
        <p:spPr>
          <a:xfrm>
            <a:off x="6285820" y="3928608"/>
            <a:ext cx="4649559" cy="2534172"/>
          </a:xfrm>
          <a:prstGeom prst="rect">
            <a:avLst/>
          </a:prstGeom>
          <a:ln>
            <a:noFill/>
          </a:ln>
          <a:effectLst>
            <a:outerShdw blurRad="292100" dist="139700" dir="2700000" algn="tl" rotWithShape="0">
              <a:srgbClr val="333333">
                <a:alpha val="65000"/>
              </a:srgbClr>
            </a:outerShdw>
          </a:effectLst>
        </p:spPr>
      </p:pic>
      <p:pic>
        <p:nvPicPr>
          <p:cNvPr id="9" name="Picture 2" descr="image003">
            <a:extLst>
              <a:ext uri="{FF2B5EF4-FFF2-40B4-BE49-F238E27FC236}">
                <a16:creationId xmlns:a16="http://schemas.microsoft.com/office/drawing/2014/main" id="{D64B2834-273F-264A-8F0E-AF2E9E39C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213" y="176938"/>
            <a:ext cx="4865131" cy="3648848"/>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36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31826</TotalTime>
  <Words>1594</Words>
  <Application>Microsoft Office PowerPoint</Application>
  <PresentationFormat>Widescreen</PresentationFormat>
  <Paragraphs>344</Paragraphs>
  <Slides>25</Slides>
  <Notes>19</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Courier New</vt:lpstr>
      <vt:lpstr>Helvetica</vt:lpstr>
      <vt:lpstr>Lato</vt:lpstr>
      <vt:lpstr>Wingdings</vt:lpstr>
      <vt:lpstr>1_Office Theme</vt:lpstr>
      <vt:lpstr>PowerPoint Presentation</vt:lpstr>
      <vt:lpstr>Marin Water Overview</vt:lpstr>
      <vt:lpstr>Rainfall Total Lake Lagunitas</vt:lpstr>
      <vt:lpstr>Historical Total Reservoir Storage </vt:lpstr>
      <vt:lpstr>Projected Reservoir Storage </vt:lpstr>
      <vt:lpstr>Water Use Restrictions - Board Actions</vt:lpstr>
      <vt:lpstr>Actual vs. Targeted Water Use</vt:lpstr>
      <vt:lpstr>Timeline of Drought Actions</vt:lpstr>
      <vt:lpstr>Boots on the Ground</vt:lpstr>
      <vt:lpstr>Water Waste Program</vt:lpstr>
      <vt:lpstr>Community Engagement &amp; Outreach</vt:lpstr>
      <vt:lpstr>Community Engagement &amp; Outreach</vt:lpstr>
      <vt:lpstr>Community Engagement &amp; Outreach</vt:lpstr>
      <vt:lpstr>Community Engagement &amp; Outreach</vt:lpstr>
      <vt:lpstr>Community Engagement &amp; Outreach</vt:lpstr>
      <vt:lpstr>Customer Inquiries</vt:lpstr>
      <vt:lpstr>Excess Use Penalties – Winter (Dec-May)</vt:lpstr>
      <vt:lpstr>Excess Use Penalties – Summer (Jun-Nov)</vt:lpstr>
      <vt:lpstr>Incentive Programs</vt:lpstr>
      <vt:lpstr>Drought Program Participation </vt:lpstr>
      <vt:lpstr>Lawn Removal</vt:lpstr>
      <vt:lpstr>Lawn Removal Observations</vt:lpstr>
      <vt:lpstr>Water Supply Projects Summary</vt:lpstr>
      <vt:lpstr>What’s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Storage Snapshot</dc:title>
  <dc:creator>Paul Sellier</dc:creator>
  <cp:lastModifiedBy>Stacy Pandey</cp:lastModifiedBy>
  <cp:revision>488</cp:revision>
  <cp:lastPrinted>2021-07-06T23:19:51Z</cp:lastPrinted>
  <dcterms:created xsi:type="dcterms:W3CDTF">2020-12-22T17:33:59Z</dcterms:created>
  <dcterms:modified xsi:type="dcterms:W3CDTF">2022-02-09T18:46:48Z</dcterms:modified>
</cp:coreProperties>
</file>