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711" r:id="rId5"/>
    <p:sldMasterId id="2147483721" r:id="rId6"/>
  </p:sldMasterIdLst>
  <p:notesMasterIdLst>
    <p:notesMasterId r:id="rId17"/>
  </p:notesMasterIdLst>
  <p:sldIdLst>
    <p:sldId id="256" r:id="rId7"/>
    <p:sldId id="274" r:id="rId8"/>
    <p:sldId id="297" r:id="rId9"/>
    <p:sldId id="310" r:id="rId10"/>
    <p:sldId id="304" r:id="rId11"/>
    <p:sldId id="307" r:id="rId12"/>
    <p:sldId id="290" r:id="rId13"/>
    <p:sldId id="298" r:id="rId14"/>
    <p:sldId id="308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44546A"/>
    <a:srgbClr val="8795A1"/>
    <a:srgbClr val="D0D0D0"/>
    <a:srgbClr val="0000FF"/>
    <a:srgbClr val="000000"/>
    <a:srgbClr val="FFFFFF"/>
    <a:srgbClr val="DC641A"/>
    <a:srgbClr val="FFFFB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CE08A-D97F-437F-A937-DC61AE414A2A}" v="32" dt="2022-02-10T22:11:58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657" autoAdjust="0"/>
  </p:normalViewPr>
  <p:slideViewPr>
    <p:cSldViewPr snapToGrid="0">
      <p:cViewPr varScale="1">
        <p:scale>
          <a:sx n="103" d="100"/>
          <a:sy n="103" d="100"/>
        </p:scale>
        <p:origin x="7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CAA35-92A9-4ABE-A7AE-E024E31DEF1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03452-7194-4C62-BBE6-D4FE9ED7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16087-66B0-47CF-8EEB-41CD8D50955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75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Rich</a:t>
            </a:r>
            <a:r>
              <a:rPr lang="en-US" baseline="0" dirty="0"/>
              <a:t> Reedy 7/25/16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16087-66B0-47CF-8EEB-41CD8D50955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39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16087-66B0-47CF-8EEB-41CD8D509554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90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7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7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6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3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97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4FA36-E755-4BDC-B391-43E360E7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93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869448-613F-4264-B63E-E176E67D8CF2}"/>
              </a:ext>
            </a:extLst>
          </p:cNvPr>
          <p:cNvSpPr/>
          <p:nvPr/>
        </p:nvSpPr>
        <p:spPr>
          <a:xfrm>
            <a:off x="0" y="1"/>
            <a:ext cx="1261872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AEEA5AC-23B7-4C7D-9AE9-FAB1B5DC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76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2D7B-156F-4445-9D15-B1582215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2946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7F1B-246D-4A3E-8EDD-34C43279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003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AE4E6D-44EC-4167-BD53-ABCBFFE54A48}"/>
              </a:ext>
            </a:extLst>
          </p:cNvPr>
          <p:cNvSpPr/>
          <p:nvPr/>
        </p:nvSpPr>
        <p:spPr>
          <a:xfrm>
            <a:off x="8303741" y="1"/>
            <a:ext cx="3888259" cy="685799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780588" cy="63713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1"/>
            <a:ext cx="5956300" cy="11005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92987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1"/>
            <a:ext cx="9780588" cy="63713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1"/>
            <a:ext cx="5956300" cy="11005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4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0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407474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6"/>
            <a:ext cx="6641900" cy="11243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2"/>
            <a:ext cx="6641626" cy="59015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9"/>
            <a:ext cx="5472000" cy="24283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/>
        </p:nvSpPr>
        <p:spPr>
          <a:xfrm>
            <a:off x="9775825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24260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217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8"/>
            <a:ext cx="5472000" cy="337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5"/>
            <a:ext cx="5472000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2812214"/>
            <a:ext cx="5472113" cy="337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1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9888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45153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1"/>
            <a:ext cx="5664000" cy="565899"/>
          </a:xfrm>
          <a:prstGeom prst="rect">
            <a:avLst/>
          </a:prstGeo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29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780102" cy="6804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4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02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1511250"/>
            <a:ext cx="5472113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39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7"/>
            <a:ext cx="3600450" cy="4679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2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0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4"/>
            <a:ext cx="8991600" cy="1261295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40"/>
            <a:ext cx="6580188" cy="58092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4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2092997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4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655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6D4F3D-E15E-4336-829C-B63D097A54F9}"/>
              </a:ext>
            </a:extLst>
          </p:cNvPr>
          <p:cNvSpPr/>
          <p:nvPr/>
        </p:nvSpPr>
        <p:spPr>
          <a:xfrm>
            <a:off x="837722" y="2394623"/>
            <a:ext cx="864723" cy="86472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1378252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1"/>
            <a:ext cx="5460114" cy="5169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07251"/>
            <a:ext cx="5448115" cy="5169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886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1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9888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224129"/>
            <a:ext cx="5448115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9"/>
            <a:ext cx="5447914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38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32000"/>
            <a:ext cx="3932037" cy="141127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1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216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32000"/>
            <a:ext cx="3932037" cy="141127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1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5044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09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8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9"/>
            <a:ext cx="8863262" cy="27908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6440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8136" y="6272785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11128" y="6272785"/>
            <a:ext cx="640080" cy="365125"/>
          </a:xfrm>
          <a:prstGeom prst="rect">
            <a:avLst/>
          </a:prstGeom>
        </p:spPr>
        <p:txBody>
          <a:bodyPr/>
          <a:lstStyle/>
          <a:p>
            <a:fld id="{C3BDEDF6-383D-4710-BC4D-CDA41EB0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82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80"/>
                </a:solidFill>
              </a:defRPr>
            </a:lvl1pPr>
            <a:lvl2pPr marL="228590" indent="0" algn="ctr">
              <a:buNone/>
              <a:defRPr/>
            </a:lvl2pPr>
            <a:lvl3pPr marL="457181" indent="0" algn="ctr">
              <a:buNone/>
              <a:defRPr/>
            </a:lvl3pPr>
            <a:lvl4pPr marL="685770" indent="0" algn="ctr">
              <a:buNone/>
              <a:defRPr/>
            </a:lvl4pPr>
            <a:lvl5pPr marL="914360" indent="0" algn="ctr">
              <a:buNone/>
              <a:defRPr/>
            </a:lvl5pPr>
            <a:lvl6pPr marL="1142950" indent="0" algn="ctr">
              <a:buNone/>
              <a:defRPr/>
            </a:lvl6pPr>
            <a:lvl7pPr marL="1371540" indent="0" algn="ctr">
              <a:buNone/>
              <a:defRPr/>
            </a:lvl7pPr>
            <a:lvl8pPr marL="1600131" indent="0" algn="ctr">
              <a:buNone/>
              <a:defRPr/>
            </a:lvl8pPr>
            <a:lvl9pPr marL="18287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7165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  <a:lvl2pPr>
              <a:defRPr>
                <a:solidFill>
                  <a:srgbClr val="000080"/>
                </a:solidFill>
              </a:defRPr>
            </a:lvl2pPr>
            <a:lvl3pPr>
              <a:defRPr>
                <a:solidFill>
                  <a:srgbClr val="000080"/>
                </a:solidFill>
              </a:defRPr>
            </a:lvl3pPr>
            <a:lvl4pPr>
              <a:defRPr>
                <a:solidFill>
                  <a:srgbClr val="000080"/>
                </a:solidFill>
              </a:defRPr>
            </a:lvl4pPr>
            <a:lvl5pPr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42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0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19" y="4406902"/>
            <a:ext cx="10363200" cy="136207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19" y="2906712"/>
            <a:ext cx="10363200" cy="1500188"/>
          </a:xfrm>
        </p:spPr>
        <p:txBody>
          <a:bodyPr anchor="b"/>
          <a:lstStyle>
            <a:lvl1pPr marL="0" indent="0">
              <a:buNone/>
              <a:defRPr sz="950"/>
            </a:lvl1pPr>
            <a:lvl2pPr marL="228590" indent="0">
              <a:buNone/>
              <a:defRPr sz="950"/>
            </a:lvl2pPr>
            <a:lvl3pPr marL="457181" indent="0">
              <a:buNone/>
              <a:defRPr sz="850"/>
            </a:lvl3pPr>
            <a:lvl4pPr marL="685770" indent="0">
              <a:buNone/>
              <a:defRPr sz="700"/>
            </a:lvl4pPr>
            <a:lvl5pPr marL="914360" indent="0">
              <a:buNone/>
              <a:defRPr sz="700"/>
            </a:lvl5pPr>
            <a:lvl6pPr marL="1142950" indent="0">
              <a:buNone/>
              <a:defRPr sz="700"/>
            </a:lvl6pPr>
            <a:lvl7pPr marL="1371540" indent="0">
              <a:buNone/>
              <a:defRPr sz="700"/>
            </a:lvl7pPr>
            <a:lvl8pPr marL="1600131" indent="0">
              <a:buNone/>
              <a:defRPr sz="700"/>
            </a:lvl8pPr>
            <a:lvl9pPr marL="18287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515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952" y="3530600"/>
            <a:ext cx="5187951" cy="793750"/>
          </a:xfrm>
        </p:spPr>
        <p:txBody>
          <a:bodyPr/>
          <a:lstStyle>
            <a:lvl1pPr>
              <a:defRPr sz="1450"/>
            </a:lvl1pPr>
            <a:lvl2pPr>
              <a:defRPr sz="1200"/>
            </a:lvl2pPr>
            <a:lvl3pPr>
              <a:defRPr sz="950"/>
            </a:lvl3pPr>
            <a:lvl4pPr>
              <a:defRPr sz="950"/>
            </a:lvl4pPr>
            <a:lvl5pPr>
              <a:defRPr sz="950"/>
            </a:lvl5pPr>
            <a:lvl6pPr>
              <a:defRPr sz="950"/>
            </a:lvl6pPr>
            <a:lvl7pPr>
              <a:defRPr sz="950"/>
            </a:lvl7pPr>
            <a:lvl8pPr>
              <a:defRPr sz="950"/>
            </a:lvl8pPr>
            <a:lvl9pPr>
              <a:defRPr sz="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4102" y="3530600"/>
            <a:ext cx="5187951" cy="793750"/>
          </a:xfrm>
        </p:spPr>
        <p:txBody>
          <a:bodyPr/>
          <a:lstStyle>
            <a:lvl1pPr>
              <a:defRPr sz="1450"/>
            </a:lvl1pPr>
            <a:lvl2pPr>
              <a:defRPr sz="1200"/>
            </a:lvl2pPr>
            <a:lvl3pPr>
              <a:defRPr sz="950"/>
            </a:lvl3pPr>
            <a:lvl4pPr>
              <a:defRPr sz="950"/>
            </a:lvl4pPr>
            <a:lvl5pPr>
              <a:defRPr sz="950"/>
            </a:lvl5pPr>
            <a:lvl6pPr>
              <a:defRPr sz="950"/>
            </a:lvl6pPr>
            <a:lvl7pPr>
              <a:defRPr sz="950"/>
            </a:lvl7pPr>
            <a:lvl8pPr>
              <a:defRPr sz="950"/>
            </a:lvl8pPr>
            <a:lvl9pPr>
              <a:defRPr sz="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567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7182" cy="63976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0080"/>
                </a:solidFill>
              </a:defRPr>
            </a:lvl1pPr>
            <a:lvl2pPr marL="228590" indent="0">
              <a:buNone/>
              <a:defRPr sz="950" b="1"/>
            </a:lvl2pPr>
            <a:lvl3pPr marL="457181" indent="0">
              <a:buNone/>
              <a:defRPr sz="950" b="1"/>
            </a:lvl3pPr>
            <a:lvl4pPr marL="685770" indent="0">
              <a:buNone/>
              <a:defRPr sz="850" b="1"/>
            </a:lvl4pPr>
            <a:lvl5pPr marL="914360" indent="0">
              <a:buNone/>
              <a:defRPr sz="850" b="1"/>
            </a:lvl5pPr>
            <a:lvl6pPr marL="1142950" indent="0">
              <a:buNone/>
              <a:defRPr sz="850" b="1"/>
            </a:lvl6pPr>
            <a:lvl7pPr marL="1371540" indent="0">
              <a:buNone/>
              <a:defRPr sz="850" b="1"/>
            </a:lvl7pPr>
            <a:lvl8pPr marL="1600131" indent="0">
              <a:buNone/>
              <a:defRPr sz="850" b="1"/>
            </a:lvl8pPr>
            <a:lvl9pPr marL="1828720" indent="0">
              <a:buNone/>
              <a:defRPr sz="8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182" cy="39512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2" y="1535112"/>
            <a:ext cx="5388768" cy="63976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0080"/>
                </a:solidFill>
              </a:defRPr>
            </a:lvl1pPr>
            <a:lvl2pPr marL="228590" indent="0">
              <a:buNone/>
              <a:defRPr sz="950" b="1"/>
            </a:lvl2pPr>
            <a:lvl3pPr marL="457181" indent="0">
              <a:buNone/>
              <a:defRPr sz="950" b="1"/>
            </a:lvl3pPr>
            <a:lvl4pPr marL="685770" indent="0">
              <a:buNone/>
              <a:defRPr sz="850" b="1"/>
            </a:lvl4pPr>
            <a:lvl5pPr marL="914360" indent="0">
              <a:buNone/>
              <a:defRPr sz="850" b="1"/>
            </a:lvl5pPr>
            <a:lvl6pPr marL="1142950" indent="0">
              <a:buNone/>
              <a:defRPr sz="850" b="1"/>
            </a:lvl6pPr>
            <a:lvl7pPr marL="1371540" indent="0">
              <a:buNone/>
              <a:defRPr sz="850" b="1"/>
            </a:lvl7pPr>
            <a:lvl8pPr marL="1600131" indent="0">
              <a:buNone/>
              <a:defRPr sz="850" b="1"/>
            </a:lvl8pPr>
            <a:lvl9pPr marL="1828720" indent="0">
              <a:buNone/>
              <a:defRPr sz="8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2" y="2174875"/>
            <a:ext cx="5388768" cy="39512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850"/>
            </a:lvl6pPr>
            <a:lvl7pPr>
              <a:defRPr sz="850"/>
            </a:lvl7pPr>
            <a:lvl8pPr>
              <a:defRPr sz="850"/>
            </a:lvl8pPr>
            <a:lvl9pPr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98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685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155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819" cy="1162050"/>
          </a:xfrm>
        </p:spPr>
        <p:txBody>
          <a:bodyPr/>
          <a:lstStyle>
            <a:lvl1pPr algn="l">
              <a:defRPr sz="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273052"/>
            <a:ext cx="6815931" cy="5853113"/>
          </a:xfrm>
        </p:spPr>
        <p:txBody>
          <a:bodyPr/>
          <a:lstStyle>
            <a:lvl1pPr>
              <a:defRPr sz="1550"/>
            </a:lvl1pPr>
            <a:lvl2pPr>
              <a:defRPr sz="1450"/>
            </a:lvl2pPr>
            <a:lvl3pPr>
              <a:defRPr sz="1200"/>
            </a:lvl3pPr>
            <a:lvl4pPr>
              <a:defRPr sz="950"/>
            </a:lvl4pPr>
            <a:lvl5pPr>
              <a:defRPr sz="950"/>
            </a:lvl5pPr>
            <a:lvl6pPr>
              <a:defRPr sz="950"/>
            </a:lvl6pPr>
            <a:lvl7pPr>
              <a:defRPr sz="950"/>
            </a:lvl7pPr>
            <a:lvl8pPr>
              <a:defRPr sz="950"/>
            </a:lvl8pPr>
            <a:lvl9pPr>
              <a:defRPr sz="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0819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590" indent="0">
              <a:buNone/>
              <a:defRPr sz="600"/>
            </a:lvl2pPr>
            <a:lvl3pPr marL="457181" indent="0">
              <a:buNone/>
              <a:defRPr sz="500"/>
            </a:lvl3pPr>
            <a:lvl4pPr marL="685770" indent="0">
              <a:buNone/>
              <a:defRPr sz="500"/>
            </a:lvl4pPr>
            <a:lvl5pPr marL="914360" indent="0">
              <a:buNone/>
              <a:defRPr sz="500"/>
            </a:lvl5pPr>
            <a:lvl6pPr marL="1142950" indent="0">
              <a:buNone/>
              <a:defRPr sz="500"/>
            </a:lvl6pPr>
            <a:lvl7pPr marL="1371540" indent="0">
              <a:buNone/>
              <a:defRPr sz="500"/>
            </a:lvl7pPr>
            <a:lvl8pPr marL="1600131" indent="0">
              <a:buNone/>
              <a:defRPr sz="500"/>
            </a:lvl8pPr>
            <a:lvl9pPr marL="182872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634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82" y="4800600"/>
            <a:ext cx="7315200" cy="566738"/>
          </a:xfrm>
        </p:spPr>
        <p:txBody>
          <a:bodyPr/>
          <a:lstStyle>
            <a:lvl1pPr algn="l">
              <a:defRPr sz="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82" y="612775"/>
            <a:ext cx="7315200" cy="4114800"/>
          </a:xfrm>
        </p:spPr>
        <p:txBody>
          <a:bodyPr/>
          <a:lstStyle>
            <a:lvl1pPr marL="0" indent="0">
              <a:buNone/>
              <a:defRPr sz="1550"/>
            </a:lvl1pPr>
            <a:lvl2pPr marL="228590" indent="0">
              <a:buNone/>
              <a:defRPr sz="1450"/>
            </a:lvl2pPr>
            <a:lvl3pPr marL="457181" indent="0">
              <a:buNone/>
              <a:defRPr sz="1200"/>
            </a:lvl3pPr>
            <a:lvl4pPr marL="685770" indent="0">
              <a:buNone/>
              <a:defRPr sz="950"/>
            </a:lvl4pPr>
            <a:lvl5pPr marL="914360" indent="0">
              <a:buNone/>
              <a:defRPr sz="950"/>
            </a:lvl5pPr>
            <a:lvl6pPr marL="1142950" indent="0">
              <a:buNone/>
              <a:defRPr sz="950"/>
            </a:lvl6pPr>
            <a:lvl7pPr marL="1371540" indent="0">
              <a:buNone/>
              <a:defRPr sz="950"/>
            </a:lvl7pPr>
            <a:lvl8pPr marL="1600131" indent="0">
              <a:buNone/>
              <a:defRPr sz="950"/>
            </a:lvl8pPr>
            <a:lvl9pPr marL="1828720" indent="0">
              <a:buNone/>
              <a:defRPr sz="950"/>
            </a:lvl9pPr>
          </a:lstStyle>
          <a:p>
            <a:pPr lvl="0"/>
            <a:r>
              <a:rPr lang="en-US" noProof="0">
                <a:sym typeface="Gill Sans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82" y="5367340"/>
            <a:ext cx="73152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590" indent="0">
              <a:buNone/>
              <a:defRPr sz="600"/>
            </a:lvl2pPr>
            <a:lvl3pPr marL="457181" indent="0">
              <a:buNone/>
              <a:defRPr sz="500"/>
            </a:lvl3pPr>
            <a:lvl4pPr marL="685770" indent="0">
              <a:buNone/>
              <a:defRPr sz="500"/>
            </a:lvl4pPr>
            <a:lvl5pPr marL="914360" indent="0">
              <a:buNone/>
              <a:defRPr sz="500"/>
            </a:lvl5pPr>
            <a:lvl6pPr marL="1142950" indent="0">
              <a:buNone/>
              <a:defRPr sz="500"/>
            </a:lvl6pPr>
            <a:lvl7pPr marL="1371540" indent="0">
              <a:buNone/>
              <a:defRPr sz="500"/>
            </a:lvl7pPr>
            <a:lvl8pPr marL="1600131" indent="0">
              <a:buNone/>
              <a:defRPr sz="500"/>
            </a:lvl8pPr>
            <a:lvl9pPr marL="182872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186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713DF-1471-4680-A007-9F4770D4A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DABEA-2344-4870-87B8-E9AED4440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E835D-0DA2-4BB9-A0C5-1B60CED6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D683-13EF-4074-A194-38BE7E01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1F2EF-484D-4D97-B964-BFAE32FC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27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1F723-0609-46C3-829B-3E795E43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C89BB-2ADB-4FDE-B073-234147CF7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71171-DA5E-4095-A386-54DCD5C70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02422-C2DF-4781-9662-3998A970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087FC-52EA-4823-96D9-795BCA79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853-119D-4D35-9945-F81A6B79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D90B-406A-4A41-9A6C-4776191B0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A27FB-70A4-44FE-8FB5-277BB8E8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4313-126F-4FDF-A06C-1E69C97B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BFEE7-ECFD-4013-9810-64F9586C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2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62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C85C-A28D-4DF9-9926-8634D5A49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E7161-E0FB-47BC-B75F-86E2DEFEB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CB280-08D3-49E8-A16B-ACF783E64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D6B48-B12C-4FBE-968B-DFBFEE5A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E25F5-4A0D-480A-872E-81A305D0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3D15A-5AE7-474F-B775-A0B6F134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7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D910-BF95-4A7E-AA62-9C2BB370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AD23A-1B2C-4A81-84BE-8ACBA5335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1B00F-1A92-4497-AB34-D7B4C6F6D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53CC6-AD22-418F-AEEA-A152B9857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B41E6-B16D-43F9-9ADC-853B32DC8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6BB4E-1E3C-4B7F-BAB3-C5D8B9D2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684D0F-61AD-4193-842B-46730CE1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6AF515-EDDF-411F-87B9-E1D9D328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50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E2C0-AA35-41B3-8C2B-2F1BFA739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C276B-561C-4061-9566-FC31DEA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EF779-1988-4198-9611-720B27D4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8B774-D7E9-46A3-A133-2EF84B48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24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C0521-B32D-4AD8-B3FE-FACF48A2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16B17-5C63-460D-8841-B7325167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10646-825F-42EE-8702-BE8133E9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6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E919D-D1EA-494C-BA72-4ADFE754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04CC8-2589-44D7-B590-AFF4720A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76877-3086-4DB8-97E0-79031EC02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2E0BB-5F82-4710-BC81-95DD1A0C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6B9BD-8299-4D19-BB00-FF4D715C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57438-C79C-42F1-9FE9-5326A9D42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86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28EBB-CDA9-44F2-8D98-457AADFE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C9E057-BC6E-44DC-9F1C-56B62EB20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411DE-5E33-4687-BAE6-D7D47AD67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21BBA-F64E-4617-988F-9CAE799CC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B2190-BFE3-48AA-85AD-CF5B6C4E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7253-2A29-448F-85E5-AF963BA8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7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74EF-0C39-4A1D-8636-63AA2A05B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85D18-6686-4205-B2B8-5ECC1CE43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01C60-EC14-4019-BD78-E7B6FDCA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00C4-AE0E-415F-93B3-6F6EC132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B6463-8A53-4459-9340-85577C4B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0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1A8CE5-9D76-4A6B-B0E0-5FE360F18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CAF9A-0145-4146-8691-A51F53A79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BA5D0-C08E-46E6-8B0D-FFB71FE9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BC54-9349-4FED-9AFA-E1398ECD4685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F0511-435A-4772-9599-4DF39629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041AB-0955-4F38-9549-DCB57B3D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2BA3-D9B8-44C4-9DA0-405A881C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34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EEA5AC-23B7-4C7D-9AE9-FAB1B5DC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B39D9E-5DFE-42F0-9233-20302D287970}"/>
              </a:ext>
            </a:extLst>
          </p:cNvPr>
          <p:cNvGrpSpPr/>
          <p:nvPr userDrawn="1"/>
        </p:nvGrpSpPr>
        <p:grpSpPr>
          <a:xfrm>
            <a:off x="10809129" y="5133975"/>
            <a:ext cx="1268571" cy="1724025"/>
            <a:chOff x="10728963" y="3429000"/>
            <a:chExt cx="1463037" cy="198831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39D1305-B519-4611-9E6A-82D983F2B9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27006" y="3599257"/>
              <a:ext cx="1069711" cy="1644933"/>
            </a:xfrm>
            <a:prstGeom prst="rect">
              <a:avLst/>
            </a:prstGeom>
          </p:spPr>
        </p:pic>
        <p:pic>
          <p:nvPicPr>
            <p:cNvPr id="10" name="Picture 9" descr="A black and white photo of a planet in space&#10;&#10;Description automatically generated with low confidence">
              <a:extLst>
                <a:ext uri="{FF2B5EF4-FFF2-40B4-BE49-F238E27FC236}">
                  <a16:creationId xmlns:a16="http://schemas.microsoft.com/office/drawing/2014/main" id="{C5C3D215-68ED-460C-ACBB-6CE5FA966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 trans="50000" pressure="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963" y="3429000"/>
              <a:ext cx="1463037" cy="1988310"/>
            </a:xfrm>
            <a:prstGeom prst="rect">
              <a:avLst/>
            </a:prstGeom>
          </p:spPr>
        </p:pic>
        <p:pic>
          <p:nvPicPr>
            <p:cNvPr id="11" name="Picture 10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22633176-8269-4DF6-BAEC-B5DBC865D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 trans="45000" pencilSize="20"/>
                      </a14:imgEffect>
                      <a14:imgEffect>
                        <a14:colorTemperature colorTemp="6028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7006" y="3606193"/>
              <a:ext cx="1069711" cy="1637997"/>
            </a:xfrm>
            <a:prstGeom prst="rect">
              <a:avLst/>
            </a:prstGeom>
            <a:scene3d>
              <a:camera prst="orthographicFront"/>
              <a:lightRig rig="balanced" dir="t"/>
            </a:scene3d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576B3B-51C7-4E35-AD82-17548F01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4740" y="4221839"/>
              <a:ext cx="431350" cy="922040"/>
            </a:xfrm>
            <a:prstGeom prst="rect">
              <a:avLst/>
            </a:prstGeom>
          </p:spPr>
        </p:pic>
        <p:pic>
          <p:nvPicPr>
            <p:cNvPr id="13" name="Picture 1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58C5512-47C0-4006-9F70-1DE0B502EA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0000" y1="26847" x2="49279" y2="71892"/>
                          <a14:foregroundMark x1="50000" y1="25766" x2="56731" y2="31892"/>
                          <a14:foregroundMark x1="50721" y1="39279" x2="63462" y2="58919"/>
                          <a14:foregroundMark x1="59615" y1="44324" x2="59615" y2="44324"/>
                          <a14:foregroundMark x1="40865" y1="41441" x2="40865" y2="41441"/>
                          <a14:foregroundMark x1="45433" y1="43243" x2="45433" y2="43243"/>
                          <a14:foregroundMark x1="43990" y1="50991" x2="43990" y2="50991"/>
                          <a14:foregroundMark x1="43269" y1="58919" x2="43269" y2="58919"/>
                          <a14:foregroundMark x1="39423" y1="60000" x2="39423" y2="60000"/>
                          <a14:foregroundMark x1="45433" y1="57838" x2="45433" y2="57838"/>
                          <a14:foregroundMark x1="65945" y1="75494" x2="67548" y2="79459"/>
                          <a14:foregroundMark x1="65144" y1="73514" x2="65300" y2="73899"/>
                          <a14:backgroundMark x1="42548" y1="7207" x2="42548" y2="7207"/>
                          <a14:backgroundMark x1="40865" y1="5946" x2="15865" y2="31532"/>
                          <a14:backgroundMark x1="15865" y1="31532" x2="3365" y2="58739"/>
                          <a14:backgroundMark x1="3365" y1="58739" x2="7212" y2="74775"/>
                          <a14:backgroundMark x1="21394" y1="81982" x2="4808" y2="54595"/>
                          <a14:backgroundMark x1="4808" y1="54595" x2="22596" y2="29550"/>
                          <a14:backgroundMark x1="22596" y1="29550" x2="55048" y2="12252"/>
                          <a14:backgroundMark x1="55048" y1="12252" x2="85337" y2="35676"/>
                          <a14:backgroundMark x1="85337" y1="35676" x2="98558" y2="62703"/>
                          <a14:backgroundMark x1="98558" y1="62703" x2="69712" y2="86126"/>
                          <a14:backgroundMark x1="69712" y1="86126" x2="23558" y2="84324"/>
                          <a14:backgroundMark x1="69952" y1="74054" x2="69952" y2="74054"/>
                          <a14:backgroundMark x1="69952" y1="73514" x2="69231" y2="73514"/>
                          <a14:backgroundMark x1="68750" y1="73333" x2="69231" y2="74955"/>
                          <a14:backgroundMark x1="67548" y1="73333" x2="68510" y2="74414"/>
                        </a14:backgroundRemoval>
                      </a14:imgEffect>
                      <a14:imgEffect>
                        <a14:artisticPencilSketch trans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326" y="3916188"/>
              <a:ext cx="998310" cy="133187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2995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4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1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11372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1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74977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93DABE9-664E-43F5-AD47-68E5B9F6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688295-6427-4588-B9B7-5091D29EA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7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9950" y="1149350"/>
            <a:ext cx="104521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799" tIns="50799" rIns="50799" bIns="5079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9950" y="3530600"/>
            <a:ext cx="104521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799" tIns="50799" rIns="50799" bIns="50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F9C08CA-F3AE-4C34-906A-0AECCC0E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4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28590"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457181"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685770"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914360" algn="ctr" rtl="0" eaLnBrk="1" fontAlgn="base" hangingPunct="1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859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45718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68577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91436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1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3pPr>
      <a:lvl4pPr marL="68577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4pPr>
      <a:lvl5pPr marL="91436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5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4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31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20" algn="l" defTabSz="457181" rtl="0" eaLnBrk="1" latinLnBrk="0" hangingPunct="1">
        <a:defRPr sz="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A9701-68DE-4EB8-A729-5788CE43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926B0-D13C-4727-95A9-ECBFF152D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C6A7-200A-4745-8461-254F31B60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C73E8-92AF-4B55-A6AB-D8C382A73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AA06E-8AE2-4D89-835F-A5F63B39C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0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395E3-6AD0-4374-BC76-03CDD689D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587500"/>
            <a:ext cx="11049000" cy="1714500"/>
          </a:xfrm>
        </p:spPr>
        <p:txBody>
          <a:bodyPr anchor="b">
            <a:noAutofit/>
          </a:bodyPr>
          <a:lstStyle/>
          <a:p>
            <a:r>
              <a:rPr lang="en-US" sz="6000" b="1" spc="-15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Extremes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C7BFC-BE51-4234-BB6B-B87987AD3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025" y="3327399"/>
            <a:ext cx="10005951" cy="2149375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Round Rock, Texas 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Texas Water Conservation Symposium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55319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23B4E2-0D29-774E-AF9C-D00A41953FA7}"/>
              </a:ext>
            </a:extLst>
          </p:cNvPr>
          <p:cNvGrpSpPr/>
          <p:nvPr/>
        </p:nvGrpSpPr>
        <p:grpSpPr>
          <a:xfrm>
            <a:off x="1294691" y="210001"/>
            <a:ext cx="9602618" cy="6437998"/>
            <a:chOff x="3491869" y="996573"/>
            <a:chExt cx="17562284" cy="11774492"/>
          </a:xfrm>
        </p:grpSpPr>
        <p:pic>
          <p:nvPicPr>
            <p:cNvPr id="11" name="Picture 10" descr="A window with snow on it&#10;&#10;Description automatically generated with medium confidence">
              <a:extLst>
                <a:ext uri="{FF2B5EF4-FFF2-40B4-BE49-F238E27FC236}">
                  <a16:creationId xmlns:a16="http://schemas.microsoft.com/office/drawing/2014/main" id="{DDCB1CDD-7C37-1D40-944D-7C9601857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592" y="7165176"/>
              <a:ext cx="5590963" cy="5590963"/>
            </a:xfrm>
            <a:prstGeom prst="rect">
              <a:avLst/>
            </a:prstGeom>
          </p:spPr>
        </p:pic>
        <p:pic>
          <p:nvPicPr>
            <p:cNvPr id="12" name="Picture 11" descr="A sign with a building in the background&#10;&#10;Description automatically generated with low confidence">
              <a:extLst>
                <a:ext uri="{FF2B5EF4-FFF2-40B4-BE49-F238E27FC236}">
                  <a16:creationId xmlns:a16="http://schemas.microsoft.com/office/drawing/2014/main" id="{702E3B54-E627-7740-9D81-1409BC6E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69" y="1000353"/>
              <a:ext cx="5605889" cy="5605889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0C3377E1-2C08-EA4B-9385-D45515326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315" y="7157712"/>
              <a:ext cx="5598838" cy="5605889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B81D6422-22E7-FD47-A522-10C2693B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69" y="7165176"/>
              <a:ext cx="5590963" cy="5605889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4A84DCF6-91DD-934F-B01C-93DC4D4C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592" y="996573"/>
              <a:ext cx="5590963" cy="55833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CD2064-07C0-9A4B-9BAE-CA0560EBD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40389" y="1055771"/>
              <a:ext cx="5605888" cy="5524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23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C93F21BB-70E6-4E88-88B4-E8885F4D7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sky, snow&#10;&#10;Description automatically generated">
            <a:extLst>
              <a:ext uri="{FF2B5EF4-FFF2-40B4-BE49-F238E27FC236}">
                <a16:creationId xmlns:a16="http://schemas.microsoft.com/office/drawing/2014/main" id="{2E1F7CD5-D75B-4AC0-B80E-415DB49C4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8756" r="78" b="15723"/>
          <a:stretch/>
        </p:blipFill>
        <p:spPr>
          <a:xfrm>
            <a:off x="0" y="-47676"/>
            <a:ext cx="12192000" cy="69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night&#10;&#10;Description automatically generated">
            <a:extLst>
              <a:ext uri="{FF2B5EF4-FFF2-40B4-BE49-F238E27FC236}">
                <a16:creationId xmlns:a16="http://schemas.microsoft.com/office/drawing/2014/main" id="{D19F990A-5A64-471C-A674-36983D54F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 r="699" b="13653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7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E70E7A-559D-43BD-BE32-605BF4BB0A6C}"/>
              </a:ext>
            </a:extLst>
          </p:cNvPr>
          <p:cNvSpPr txBox="1"/>
          <p:nvPr/>
        </p:nvSpPr>
        <p:spPr>
          <a:xfrm>
            <a:off x="0" y="1134226"/>
            <a:ext cx="6062980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Sunday, February 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B6F08-F53E-42A8-B4F1-E0C17B769DE7}"/>
              </a:ext>
            </a:extLst>
          </p:cNvPr>
          <p:cNvSpPr txBox="1"/>
          <p:nvPr/>
        </p:nvSpPr>
        <p:spPr>
          <a:xfrm>
            <a:off x="3947160" y="5876165"/>
            <a:ext cx="4297680" cy="523220"/>
          </a:xfrm>
          <a:prstGeom prst="rect">
            <a:avLst/>
          </a:prstGeom>
          <a:solidFill>
            <a:schemeClr val="tx2">
              <a:lumMod val="5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Wednesday, February 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ACE7B-D4AA-4D33-A8A9-788CBFCB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05" y="1791312"/>
            <a:ext cx="9731391" cy="338660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B61841-E999-47A1-A5A4-25E3C082FF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225501" y="4308748"/>
            <a:ext cx="3500198" cy="1224644"/>
          </a:xfrm>
          <a:prstGeom prst="rect">
            <a:avLst/>
          </a:prstGeom>
          <a:ln w="15875">
            <a:solidFill>
              <a:schemeClr val="tx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9456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E56AD3-6BDB-4ED7-B1D4-C6C997726F12}"/>
              </a:ext>
            </a:extLst>
          </p:cNvPr>
          <p:cNvSpPr txBox="1"/>
          <p:nvPr/>
        </p:nvSpPr>
        <p:spPr>
          <a:xfrm>
            <a:off x="3947160" y="3259723"/>
            <a:ext cx="429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Friday, February 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9507-3D33-4A57-ADCB-66E704EA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5143500" y="3166519"/>
            <a:ext cx="1689100" cy="590469"/>
          </a:xfrm>
          <a:prstGeom prst="rect">
            <a:avLst/>
          </a:prstGeom>
          <a:ln w="15875">
            <a:solidFill>
              <a:schemeClr val="tx1">
                <a:alpha val="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B6F08-F53E-42A8-B4F1-E0C17B769DE7}"/>
              </a:ext>
            </a:extLst>
          </p:cNvPr>
          <p:cNvSpPr txBox="1"/>
          <p:nvPr/>
        </p:nvSpPr>
        <p:spPr>
          <a:xfrm>
            <a:off x="0" y="3526155"/>
            <a:ext cx="1219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Wednesday, February 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70E7A-559D-43BD-BE32-605BF4BB0A6C}"/>
              </a:ext>
            </a:extLst>
          </p:cNvPr>
          <p:cNvSpPr txBox="1"/>
          <p:nvPr/>
        </p:nvSpPr>
        <p:spPr>
          <a:xfrm>
            <a:off x="0" y="268994"/>
            <a:ext cx="1219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Sunday, February 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481852-C3C2-45D3-8B1F-2E0F8A08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730" y="3567500"/>
            <a:ext cx="8590640" cy="3087012"/>
          </a:xfrm>
          <a:prstGeom prst="rect">
            <a:avLst/>
          </a:prstGeom>
          <a:solidFill>
            <a:srgbClr val="FFFFFF">
              <a:shade val="85000"/>
            </a:srgbClr>
          </a:solidFill>
          <a:ln w="15875" cap="sq">
            <a:solidFill>
              <a:schemeClr val="tx1"/>
            </a:solidFill>
            <a:miter lim="800000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08AA23-1995-420E-8A34-EAE2E335C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729" y="312896"/>
            <a:ext cx="8590639" cy="307800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077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6EE48AE9-A718-4B65-B203-F08EB3C24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13363" r="-94" b="23395"/>
          <a:stretch/>
        </p:blipFill>
        <p:spPr>
          <a:xfrm>
            <a:off x="-5" y="10"/>
            <a:ext cx="8133052" cy="6857990"/>
          </a:xfrm>
          <a:prstGeom prst="rect">
            <a:avLst/>
          </a:prstGeom>
        </p:spPr>
      </p:pic>
      <p:sp>
        <p:nvSpPr>
          <p:cNvPr id="43" name="Rectangle 12" hidden="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14" hidden="1">
            <a:extLst>
              <a:ext uri="{FF2B5EF4-FFF2-40B4-BE49-F238E27FC236}">
                <a16:creationId xmlns:a16="http://schemas.microsoft.com/office/drawing/2014/main" id="{DC33EC28-680B-446C-8381-8BCBD4AA8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-384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2041507-40F7-4EE5-911C-E5A5AA8BC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4706" r="6380"/>
          <a:stretch/>
        </p:blipFill>
        <p:spPr>
          <a:xfrm>
            <a:off x="8133056" y="10"/>
            <a:ext cx="405894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EC83AF-C08C-4656-B509-B1129C7D4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  <a:noFill/>
          <a:ln w="104775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BD6697-9E98-415C-B192-4E62B456F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0412" r="-724" b="26659"/>
          <a:stretch/>
        </p:blipFill>
        <p:spPr>
          <a:xfrm>
            <a:off x="701769" y="1052623"/>
            <a:ext cx="5922315" cy="4933507"/>
          </a:xfrm>
          <a:prstGeom prst="rect">
            <a:avLst/>
          </a:prstGeom>
          <a:solidFill>
            <a:srgbClr val="FFFFFF">
              <a:shade val="85000"/>
            </a:srgbClr>
          </a:solidFill>
          <a:ln w="1079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38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E70E7A-559D-43BD-BE32-605BF4BB0A6C}"/>
              </a:ext>
            </a:extLst>
          </p:cNvPr>
          <p:cNvSpPr txBox="1"/>
          <p:nvPr/>
        </p:nvSpPr>
        <p:spPr>
          <a:xfrm>
            <a:off x="524434" y="800400"/>
            <a:ext cx="429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Sunday, February 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56AD3-6BDB-4ED7-B1D4-C6C997726F12}"/>
              </a:ext>
            </a:extLst>
          </p:cNvPr>
          <p:cNvSpPr txBox="1"/>
          <p:nvPr/>
        </p:nvSpPr>
        <p:spPr>
          <a:xfrm>
            <a:off x="524434" y="5009418"/>
            <a:ext cx="429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Friday, February 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B6F08-F53E-42A8-B4F1-E0C17B769DE7}"/>
              </a:ext>
            </a:extLst>
          </p:cNvPr>
          <p:cNvSpPr txBox="1"/>
          <p:nvPr/>
        </p:nvSpPr>
        <p:spPr>
          <a:xfrm>
            <a:off x="524434" y="2904909"/>
            <a:ext cx="429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Wednesday, February 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8AA23-1995-420E-8A34-EAE2E335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19" y="63124"/>
            <a:ext cx="6298481" cy="219192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A9507-3D33-4A57-ADCB-66E704EA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19" y="4598347"/>
            <a:ext cx="6298481" cy="220179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81852-C3C2-45D3-8B1F-2E0F8A081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019" y="2324845"/>
            <a:ext cx="6298481" cy="220370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5451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2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402020B-0559-4FB7-945A-AC6BA3AB19FE}" vid="{88D5B60C-45BC-4C46-AC1A-777EFE15FEF5}"/>
    </a:ext>
  </a:extLst>
</a:theme>
</file>

<file path=ppt/theme/theme2.xml><?xml version="1.0" encoding="utf-8"?>
<a:theme xmlns:a="http://schemas.openxmlformats.org/drawingml/2006/main" name="CORR Widescreen 2017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RR Widescreen 2017" id="{263A04AB-2BA1-4E50-A885-08B73961E463}" vid="{3B8CEAE0-BAE7-4EEC-A379-E4D3B0E3B24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FC12E5816A784B83CF7CE403DF57A9" ma:contentTypeVersion="13" ma:contentTypeDescription="Create a new document." ma:contentTypeScope="" ma:versionID="ea711386a1171fe6430d4c452305d71b">
  <xsd:schema xmlns:xsd="http://www.w3.org/2001/XMLSchema" xmlns:xs="http://www.w3.org/2001/XMLSchema" xmlns:p="http://schemas.microsoft.com/office/2006/metadata/properties" xmlns:ns1="http://schemas.microsoft.com/sharepoint/v3" xmlns:ns2="7e8c375d-5c47-42c4-8e68-7afbfc9ea7bb" xmlns:ns3="d2641fcd-b050-47f1-a31b-438121248d80" targetNamespace="http://schemas.microsoft.com/office/2006/metadata/properties" ma:root="true" ma:fieldsID="6148bf1148253aec2d0ce303fdd9312f" ns1:_="" ns2:_="" ns3:_="">
    <xsd:import namespace="http://schemas.microsoft.com/sharepoint/v3"/>
    <xsd:import namespace="7e8c375d-5c47-42c4-8e68-7afbfc9ea7bb"/>
    <xsd:import namespace="d2641fcd-b050-47f1-a31b-438121248d8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375d-5c47-42c4-8e68-7afbfc9ea7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41fcd-b050-47f1-a31b-438121248d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AF9C4C-5B75-4D5E-A4BB-44DEB5D9840D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7e8c375d-5c47-42c4-8e68-7afbfc9ea7bb"/>
    <ds:schemaRef ds:uri="d2641fcd-b050-47f1-a31b-438121248d80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1701FEF-5AEF-4857-B0A1-B2DAB74D76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e8c375d-5c47-42c4-8e68-7afbfc9ea7bb"/>
    <ds:schemaRef ds:uri="d2641fcd-b050-47f1-a31b-438121248d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E885CE-DDC3-42DF-B649-0182F12D57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4794</TotalTime>
  <Words>57</Words>
  <Application>Microsoft Office PowerPoint</Application>
  <PresentationFormat>Widescreen</PresentationFormat>
  <Paragraphs>16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Rockwell</vt:lpstr>
      <vt:lpstr>Rockwell Condensed</vt:lpstr>
      <vt:lpstr>Times New Roman</vt:lpstr>
      <vt:lpstr>Wingdings</vt:lpstr>
      <vt:lpstr>Theme1</vt:lpstr>
      <vt:lpstr>CORR Widescreen 2017</vt:lpstr>
      <vt:lpstr>Office Theme</vt:lpstr>
      <vt:lpstr>Planning for Extremes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Mid-Manager Meeting</dc:title>
  <dc:creator>Christy Justice</dc:creator>
  <cp:lastModifiedBy>Christy Justice</cp:lastModifiedBy>
  <cp:revision>5</cp:revision>
  <dcterms:created xsi:type="dcterms:W3CDTF">2021-09-28T22:29:00Z</dcterms:created>
  <dcterms:modified xsi:type="dcterms:W3CDTF">2022-02-14T18:25:34Z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0x010100DCFC12E5816A784B83CF7CE403DF57A9</vt:lpwstr>
  </property>
</Properties>
</file>